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0" r:id="rId2"/>
    <p:sldMasterId id="2147483674" r:id="rId3"/>
    <p:sldMasterId id="2147483678" r:id="rId4"/>
    <p:sldMasterId id="2147483694"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76" r:id="rId18"/>
    <p:sldId id="268" r:id="rId19"/>
    <p:sldId id="270" r:id="rId20"/>
    <p:sldId id="271" r:id="rId21"/>
    <p:sldId id="272" r:id="rId22"/>
    <p:sldId id="274" r:id="rId23"/>
    <p:sldId id="275" r:id="rId24"/>
  </p:sldIdLst>
  <p:sldSz cx="9144000" cy="5143500" type="screen16x9"/>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Style clair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Style léger 3 - Accentuation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E8034E78-7F5D-4C2E-B375-FC64B27BC917}" styleName="Style foncé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90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2" name="PlaceHolder 1"/>
          <p:cNvSpPr>
            <a:spLocks noGrp="1"/>
          </p:cNvSpPr>
          <p:nvPr>
            <p:ph type="title"/>
          </p:nvPr>
        </p:nvSpPr>
        <p:spPr>
          <a:xfrm>
            <a:off x="713160" y="539640"/>
            <a:ext cx="46321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3" name="PlaceHolder 2"/>
          <p:cNvSpPr>
            <a:spLocks noGrp="1"/>
          </p:cNvSpPr>
          <p:nvPr>
            <p:ph type="subTitle"/>
          </p:nvPr>
        </p:nvSpPr>
        <p:spPr>
          <a:xfrm>
            <a:off x="5397480" y="1055160"/>
            <a:ext cx="3033000" cy="303300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CUSTOM_12_1">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theme" Target="../theme/theme4.xml"/><Relationship Id="rId1" Type="http://schemas.openxmlformats.org/officeDocument/2006/relationships/slideLayout" Target="../slideLayouts/slideLayout4.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713160" y="539640"/>
            <a:ext cx="4807080" cy="200376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3" name="PlaceHolder 2"/>
          <p:cNvSpPr>
            <a:spLocks noGrp="1"/>
          </p:cNvSpPr>
          <p:nvPr>
            <p:ph type="body"/>
          </p:nvPr>
        </p:nvSpPr>
        <p:spPr>
          <a:xfrm>
            <a:off x="5654880" y="1312560"/>
            <a:ext cx="2851920" cy="2851920"/>
          </a:xfrm>
          <a:prstGeom prst="rect">
            <a:avLst/>
          </a:prstGeom>
          <a:noFill/>
          <a:ln w="76320">
            <a:solidFill>
              <a:schemeClr val="lt1"/>
            </a:solidFill>
            <a:round/>
          </a:ln>
        </p:spPr>
        <p:txBody>
          <a:bodyPr lIns="90000" tIns="45000" rIns="90000" bIns="45000" anchor="t">
            <a:normAutofit fontScale="31111" lnSpcReduction="1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0" name="PlaceHolder 1"/>
          <p:cNvSpPr>
            <a:spLocks noGrp="1"/>
          </p:cNvSpPr>
          <p:nvPr>
            <p:ph type="title"/>
          </p:nvPr>
        </p:nvSpPr>
        <p:spPr>
          <a:xfrm>
            <a:off x="733680" y="1967760"/>
            <a:ext cx="4410720" cy="1366560"/>
          </a:xfrm>
          <a:prstGeom prst="rect">
            <a:avLst/>
          </a:prstGeom>
          <a:noFill/>
          <a:ln w="0">
            <a:noFill/>
          </a:ln>
        </p:spPr>
        <p:txBody>
          <a:bodyPr lIns="91440" tIns="91440" rIns="91440" bIns="91440" anchor="b">
            <a:noAutofit/>
          </a:bodyPr>
          <a:lstStyle/>
          <a:p>
            <a:pPr indent="0">
              <a:buNone/>
            </a:pPr>
            <a:r>
              <a:rPr lang="fr-FR" sz="3200" b="0" strike="noStrike" spc="-1">
                <a:solidFill>
                  <a:schemeClr val="dk1"/>
                </a:solidFill>
                <a:latin typeface="Arial"/>
              </a:rPr>
              <a:t>Click to edit the title text format</a:t>
            </a:r>
          </a:p>
        </p:txBody>
      </p:sp>
      <p:sp>
        <p:nvSpPr>
          <p:cNvPr id="151" name="PlaceHolder 2"/>
          <p:cNvSpPr>
            <a:spLocks noGrp="1"/>
          </p:cNvSpPr>
          <p:nvPr>
            <p:ph type="title"/>
          </p:nvPr>
        </p:nvSpPr>
        <p:spPr>
          <a:xfrm>
            <a:off x="789480" y="539640"/>
            <a:ext cx="1046520" cy="1334880"/>
          </a:xfrm>
          <a:prstGeom prst="rect">
            <a:avLst/>
          </a:prstGeom>
          <a:solidFill>
            <a:schemeClr val="lt2"/>
          </a:solidFill>
          <a:ln w="0">
            <a:noFill/>
          </a:ln>
        </p:spPr>
        <p:txBody>
          <a:bodyPr lIns="91440" tIns="91440" rIns="91440" bIns="91440" anchor="ctr">
            <a:noAutofit/>
          </a:bodyPr>
          <a:lstStyle/>
          <a:p>
            <a:pPr indent="0" algn="ctr">
              <a:lnSpc>
                <a:spcPct val="100000"/>
              </a:lnSpc>
              <a:buNone/>
            </a:pPr>
            <a:r>
              <a:rPr lang="fr-FR" sz="4500" b="0" strike="noStrike" spc="-1">
                <a:solidFill>
                  <a:schemeClr val="dk1"/>
                </a:solidFill>
                <a:latin typeface="Archivo Black"/>
                <a:ea typeface="Archivo Black"/>
              </a:rPr>
              <a:t>xx%</a:t>
            </a:r>
            <a:endParaRPr lang="fr-FR" sz="4500" b="0" strike="noStrike" spc="-1">
              <a:solidFill>
                <a:schemeClr val="dk1"/>
              </a:solidFill>
              <a:latin typeface="Arial"/>
            </a:endParaRPr>
          </a:p>
        </p:txBody>
      </p:sp>
      <p:sp>
        <p:nvSpPr>
          <p:cNvPr id="152" name="PlaceHolder 3"/>
          <p:cNvSpPr>
            <a:spLocks noGrp="1"/>
          </p:cNvSpPr>
          <p:nvPr>
            <p:ph type="body"/>
          </p:nvPr>
        </p:nvSpPr>
        <p:spPr>
          <a:xfrm>
            <a:off x="5397480" y="1055160"/>
            <a:ext cx="3033000" cy="3033000"/>
          </a:xfrm>
          <a:prstGeom prst="rect">
            <a:avLst/>
          </a:prstGeom>
          <a:noFill/>
          <a:ln w="38160">
            <a:solidFill>
              <a:schemeClr val="lt1"/>
            </a:solidFill>
            <a:round/>
          </a:ln>
        </p:spPr>
        <p:txBody>
          <a:bodyPr lIns="90000" tIns="45000" rIns="90000" bIns="45000" anchor="t">
            <a:normAutofit fontScale="50000" lnSpcReduction="2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grpSp>
        <p:nvGrpSpPr>
          <p:cNvPr id="153" name="Google Shape;17;p3"/>
          <p:cNvGrpSpPr/>
          <p:nvPr/>
        </p:nvGrpSpPr>
        <p:grpSpPr>
          <a:xfrm>
            <a:off x="3660480" y="399960"/>
            <a:ext cx="1309320" cy="257400"/>
            <a:chOff x="3660480" y="399960"/>
            <a:chExt cx="1309320" cy="257400"/>
          </a:xfrm>
        </p:grpSpPr>
        <p:sp>
          <p:nvSpPr>
            <p:cNvPr id="154" name="Google Shape;18;p3"/>
            <p:cNvSpPr/>
            <p:nvPr/>
          </p:nvSpPr>
          <p:spPr>
            <a:xfrm>
              <a:off x="407988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5" name="Google Shape;19;p3"/>
            <p:cNvSpPr/>
            <p:nvPr/>
          </p:nvSpPr>
          <p:spPr>
            <a:xfrm>
              <a:off x="428400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6" name="Google Shape;20;p3"/>
            <p:cNvSpPr/>
            <p:nvPr/>
          </p:nvSpPr>
          <p:spPr>
            <a:xfrm>
              <a:off x="448812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7" name="Google Shape;21;p3"/>
            <p:cNvSpPr/>
            <p:nvPr/>
          </p:nvSpPr>
          <p:spPr>
            <a:xfrm>
              <a:off x="469224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8" name="Google Shape;22;p3"/>
            <p:cNvSpPr/>
            <p:nvPr/>
          </p:nvSpPr>
          <p:spPr>
            <a:xfrm>
              <a:off x="489636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9" name="Google Shape;23;p3"/>
            <p:cNvSpPr/>
            <p:nvPr/>
          </p:nvSpPr>
          <p:spPr>
            <a:xfrm>
              <a:off x="366048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60" name="Google Shape;24;p3"/>
            <p:cNvSpPr/>
            <p:nvPr/>
          </p:nvSpPr>
          <p:spPr>
            <a:xfrm>
              <a:off x="386424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61" name="Google Shape;25;p3"/>
            <p:cNvSpPr/>
            <p:nvPr/>
          </p:nvSpPr>
          <p:spPr>
            <a:xfrm>
              <a:off x="406836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62" name="Google Shape;26;p3"/>
            <p:cNvSpPr/>
            <p:nvPr/>
          </p:nvSpPr>
          <p:spPr>
            <a:xfrm>
              <a:off x="427248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63" name="Google Shape;27;p3"/>
            <p:cNvSpPr/>
            <p:nvPr/>
          </p:nvSpPr>
          <p:spPr>
            <a:xfrm>
              <a:off x="447660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82" name="PlaceHolder 1"/>
          <p:cNvSpPr>
            <a:spLocks noGrp="1"/>
          </p:cNvSpPr>
          <p:nvPr>
            <p:ph type="title"/>
          </p:nvPr>
        </p:nvSpPr>
        <p:spPr>
          <a:xfrm>
            <a:off x="720000" y="1222920"/>
            <a:ext cx="4275720" cy="1733760"/>
          </a:xfrm>
          <a:prstGeom prst="rect">
            <a:avLst/>
          </a:prstGeom>
          <a:noFill/>
          <a:ln w="0">
            <a:noFill/>
          </a:ln>
        </p:spPr>
        <p:txBody>
          <a:bodyPr lIns="91440" tIns="91440" rIns="91440" bIns="91440" anchor="b">
            <a:noAutofit/>
          </a:bodyPr>
          <a:lstStyle/>
          <a:p>
            <a:pPr indent="0">
              <a:buNone/>
            </a:pPr>
            <a:r>
              <a:rPr lang="fr-FR" sz="3200" b="0" strike="noStrike" spc="-1">
                <a:solidFill>
                  <a:schemeClr val="dk1"/>
                </a:solidFill>
                <a:latin typeface="Arial"/>
              </a:rPr>
              <a:t>Click to edit the title text format</a:t>
            </a:r>
          </a:p>
        </p:txBody>
      </p:sp>
      <p:sp>
        <p:nvSpPr>
          <p:cNvPr id="183" name="PlaceHolder 2"/>
          <p:cNvSpPr>
            <a:spLocks noGrp="1"/>
          </p:cNvSpPr>
          <p:nvPr>
            <p:ph type="body"/>
          </p:nvPr>
        </p:nvSpPr>
        <p:spPr>
          <a:xfrm>
            <a:off x="5397480" y="1055160"/>
            <a:ext cx="3033000" cy="3033000"/>
          </a:xfrm>
          <a:prstGeom prst="rect">
            <a:avLst/>
          </a:prstGeom>
          <a:noFill/>
          <a:ln w="38160">
            <a:solidFill>
              <a:schemeClr val="lt1"/>
            </a:solidFill>
            <a:round/>
          </a:ln>
        </p:spPr>
        <p:txBody>
          <a:bodyPr lIns="90000" tIns="45000" rIns="90000" bIns="45000" anchor="t">
            <a:normAutofit fontScale="50000" lnSpcReduction="2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grpSp>
        <p:nvGrpSpPr>
          <p:cNvPr id="184" name="Google Shape;367;p22"/>
          <p:cNvGrpSpPr/>
          <p:nvPr/>
        </p:nvGrpSpPr>
        <p:grpSpPr>
          <a:xfrm>
            <a:off x="5362560" y="4349160"/>
            <a:ext cx="1309320" cy="257400"/>
            <a:chOff x="5362560" y="4349160"/>
            <a:chExt cx="1309320" cy="257400"/>
          </a:xfrm>
        </p:grpSpPr>
        <p:sp>
          <p:nvSpPr>
            <p:cNvPr id="185" name="Google Shape;368;p22"/>
            <p:cNvSpPr/>
            <p:nvPr/>
          </p:nvSpPr>
          <p:spPr>
            <a:xfrm flipV="1">
              <a:off x="578196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86" name="Google Shape;369;p22"/>
            <p:cNvSpPr/>
            <p:nvPr/>
          </p:nvSpPr>
          <p:spPr>
            <a:xfrm flipV="1">
              <a:off x="598608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87" name="Google Shape;370;p22"/>
            <p:cNvSpPr/>
            <p:nvPr/>
          </p:nvSpPr>
          <p:spPr>
            <a:xfrm flipV="1">
              <a:off x="619020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88" name="Google Shape;371;p22"/>
            <p:cNvSpPr/>
            <p:nvPr/>
          </p:nvSpPr>
          <p:spPr>
            <a:xfrm flipV="1">
              <a:off x="639432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89" name="Google Shape;372;p22"/>
            <p:cNvSpPr/>
            <p:nvPr/>
          </p:nvSpPr>
          <p:spPr>
            <a:xfrm flipV="1">
              <a:off x="659844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0" name="Google Shape;373;p22"/>
            <p:cNvSpPr/>
            <p:nvPr/>
          </p:nvSpPr>
          <p:spPr>
            <a:xfrm flipV="1">
              <a:off x="536256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1" name="Google Shape;374;p22"/>
            <p:cNvSpPr/>
            <p:nvPr/>
          </p:nvSpPr>
          <p:spPr>
            <a:xfrm flipV="1">
              <a:off x="556668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2" name="Google Shape;375;p22"/>
            <p:cNvSpPr/>
            <p:nvPr/>
          </p:nvSpPr>
          <p:spPr>
            <a:xfrm flipV="1">
              <a:off x="577080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3" name="Google Shape;376;p22"/>
            <p:cNvSpPr/>
            <p:nvPr/>
          </p:nvSpPr>
          <p:spPr>
            <a:xfrm flipV="1">
              <a:off x="597492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4" name="Google Shape;377;p22"/>
            <p:cNvSpPr/>
            <p:nvPr/>
          </p:nvSpPr>
          <p:spPr>
            <a:xfrm flipV="1">
              <a:off x="617904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07" name="PlaceHolder 1"/>
          <p:cNvSpPr>
            <a:spLocks noGrp="1"/>
          </p:cNvSpPr>
          <p:nvPr>
            <p:ph type="title"/>
          </p:nvPr>
        </p:nvSpPr>
        <p:spPr>
          <a:xfrm>
            <a:off x="713160" y="539640"/>
            <a:ext cx="4632120" cy="1058400"/>
          </a:xfrm>
          <a:prstGeom prst="rect">
            <a:avLst/>
          </a:prstGeom>
          <a:noFill/>
          <a:ln w="0">
            <a:noFill/>
          </a:ln>
        </p:spPr>
        <p:txBody>
          <a:bodyPr lIns="91440" tIns="91440" rIns="91440" bIns="91440" anchor="t">
            <a:noAutofit/>
          </a:bodyPr>
          <a:lstStyle/>
          <a:p>
            <a:pPr indent="0">
              <a:buNone/>
            </a:pPr>
            <a:r>
              <a:rPr lang="fr-FR" sz="5400" b="0" strike="noStrike" spc="-1">
                <a:solidFill>
                  <a:schemeClr val="dk1"/>
                </a:solidFill>
                <a:latin typeface="Arial"/>
              </a:rPr>
              <a:t>Click to edit the title text format</a:t>
            </a:r>
          </a:p>
        </p:txBody>
      </p:sp>
      <p:sp>
        <p:nvSpPr>
          <p:cNvPr id="208" name="PlaceHolder 2"/>
          <p:cNvSpPr>
            <a:spLocks noGrp="1"/>
          </p:cNvSpPr>
          <p:nvPr>
            <p:ph type="body"/>
          </p:nvPr>
        </p:nvSpPr>
        <p:spPr>
          <a:xfrm>
            <a:off x="5397480" y="1055160"/>
            <a:ext cx="3033000" cy="3033000"/>
          </a:xfrm>
          <a:prstGeom prst="rect">
            <a:avLst/>
          </a:prstGeom>
          <a:noFill/>
          <a:ln w="38160">
            <a:solidFill>
              <a:schemeClr val="lt1"/>
            </a:solidFill>
            <a:round/>
          </a:ln>
        </p:spPr>
        <p:txBody>
          <a:bodyPr lIns="90000" tIns="45000" rIns="90000" bIns="45000" anchor="t">
            <a:normAutofit fontScale="50000" lnSpcReduction="2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grpSp>
        <p:nvGrpSpPr>
          <p:cNvPr id="209" name="Google Shape;396;p24"/>
          <p:cNvGrpSpPr/>
          <p:nvPr/>
        </p:nvGrpSpPr>
        <p:grpSpPr>
          <a:xfrm>
            <a:off x="5143320" y="399960"/>
            <a:ext cx="1309680" cy="257400"/>
            <a:chOff x="5143320" y="399960"/>
            <a:chExt cx="1309680" cy="257400"/>
          </a:xfrm>
        </p:grpSpPr>
        <p:sp>
          <p:nvSpPr>
            <p:cNvPr id="210" name="Google Shape;397;p24"/>
            <p:cNvSpPr/>
            <p:nvPr/>
          </p:nvSpPr>
          <p:spPr>
            <a:xfrm>
              <a:off x="556308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1" name="Google Shape;398;p24"/>
            <p:cNvSpPr/>
            <p:nvPr/>
          </p:nvSpPr>
          <p:spPr>
            <a:xfrm>
              <a:off x="576720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2" name="Google Shape;399;p24"/>
            <p:cNvSpPr/>
            <p:nvPr/>
          </p:nvSpPr>
          <p:spPr>
            <a:xfrm>
              <a:off x="597132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3" name="Google Shape;400;p24"/>
            <p:cNvSpPr/>
            <p:nvPr/>
          </p:nvSpPr>
          <p:spPr>
            <a:xfrm>
              <a:off x="617544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4" name="Google Shape;401;p24"/>
            <p:cNvSpPr/>
            <p:nvPr/>
          </p:nvSpPr>
          <p:spPr>
            <a:xfrm>
              <a:off x="637956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5" name="Google Shape;402;p24"/>
            <p:cNvSpPr/>
            <p:nvPr/>
          </p:nvSpPr>
          <p:spPr>
            <a:xfrm>
              <a:off x="514332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6" name="Google Shape;403;p24"/>
            <p:cNvSpPr/>
            <p:nvPr/>
          </p:nvSpPr>
          <p:spPr>
            <a:xfrm>
              <a:off x="534744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7" name="Google Shape;404;p24"/>
            <p:cNvSpPr/>
            <p:nvPr/>
          </p:nvSpPr>
          <p:spPr>
            <a:xfrm>
              <a:off x="555156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8" name="Google Shape;405;p24"/>
            <p:cNvSpPr/>
            <p:nvPr/>
          </p:nvSpPr>
          <p:spPr>
            <a:xfrm>
              <a:off x="575568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9" name="Google Shape;406;p24"/>
            <p:cNvSpPr/>
            <p:nvPr/>
          </p:nvSpPr>
          <p:spPr>
            <a:xfrm>
              <a:off x="595980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
        <p:nvSpPr>
          <p:cNvPr id="220" name="Google Shape;407;p24"/>
          <p:cNvSpPr/>
          <p:nvPr/>
        </p:nvSpPr>
        <p:spPr>
          <a:xfrm>
            <a:off x="713160" y="3643920"/>
            <a:ext cx="3604680" cy="690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15000"/>
              </a:lnSpc>
              <a:spcBef>
                <a:spcPts val="300"/>
              </a:spcBef>
              <a:tabLst>
                <a:tab pos="0" algn="l"/>
              </a:tabLst>
            </a:pPr>
            <a:r>
              <a:rPr lang="en" sz="1000" b="1" strike="noStrike" spc="-1">
                <a:solidFill>
                  <a:schemeClr val="dk1"/>
                </a:solidFill>
                <a:latin typeface="Manrope"/>
                <a:ea typeface="Manrope"/>
              </a:rPr>
              <a:t>CREDITS:</a:t>
            </a:r>
            <a:r>
              <a:rPr lang="en" sz="1000" b="0" strike="noStrike" spc="-1">
                <a:solidFill>
                  <a:schemeClr val="dk1"/>
                </a:solidFill>
                <a:latin typeface="Manrope"/>
                <a:ea typeface="Manrope"/>
              </a:rPr>
              <a:t> This presentation template was created by </a:t>
            </a:r>
            <a:r>
              <a:rPr lang="en" sz="1000" b="1" u="sng" strike="noStrike" spc="-1">
                <a:solidFill>
                  <a:schemeClr val="hlink"/>
                </a:solidFill>
                <a:uFillTx/>
                <a:latin typeface="Manrope"/>
                <a:ea typeface="Manrope"/>
                <a:hlinkClick r:id="rId3"/>
              </a:rPr>
              <a:t>Slidesgo</a:t>
            </a:r>
            <a:r>
              <a:rPr lang="en" sz="1000" b="0" strike="noStrike" spc="-1">
                <a:solidFill>
                  <a:schemeClr val="dk1"/>
                </a:solidFill>
                <a:latin typeface="Manrope"/>
                <a:ea typeface="Manrope"/>
              </a:rPr>
              <a:t>, and includes icons by </a:t>
            </a:r>
            <a:r>
              <a:rPr lang="en" sz="1000" b="1" u="sng" strike="noStrike" spc="-1">
                <a:solidFill>
                  <a:schemeClr val="dk1"/>
                </a:solidFill>
                <a:uFillTx/>
                <a:latin typeface="Manrope"/>
                <a:ea typeface="Manrope"/>
                <a:hlinkClick r:id="rId4"/>
              </a:rPr>
              <a:t>Flaticon</a:t>
            </a:r>
            <a:r>
              <a:rPr lang="en" sz="1000" b="0" strike="noStrike" spc="-1">
                <a:solidFill>
                  <a:schemeClr val="dk1"/>
                </a:solidFill>
                <a:latin typeface="Manrope"/>
                <a:ea typeface="Manrope"/>
              </a:rPr>
              <a:t>, and infographics &amp; images by </a:t>
            </a:r>
            <a:r>
              <a:rPr lang="en" sz="1000" b="1" u="sng" strike="noStrike" spc="-1">
                <a:solidFill>
                  <a:schemeClr val="dk1"/>
                </a:solidFill>
                <a:uFillTx/>
                <a:latin typeface="Manrope"/>
                <a:ea typeface="Manrope"/>
                <a:hlinkClick r:id="rId5"/>
              </a:rPr>
              <a:t>Freepik</a:t>
            </a:r>
            <a:r>
              <a:rPr lang="en" sz="1000" b="0" u="sng" strike="noStrike" spc="-1">
                <a:solidFill>
                  <a:schemeClr val="dk1"/>
                </a:solidFill>
                <a:uFillTx/>
                <a:latin typeface="Manrope"/>
                <a:ea typeface="Manrope"/>
              </a:rPr>
              <a:t> </a:t>
            </a:r>
            <a:endParaRPr lang="en-US" sz="10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40" name="PlaceHolder 1"/>
          <p:cNvSpPr>
            <a:spLocks noGrp="1"/>
          </p:cNvSpPr>
          <p:nvPr>
            <p:ph type="title"/>
          </p:nvPr>
        </p:nvSpPr>
        <p:spPr>
          <a:xfrm>
            <a:off x="713160" y="1013400"/>
            <a:ext cx="6993720" cy="81468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grpSp>
        <p:nvGrpSpPr>
          <p:cNvPr id="341" name="Google Shape;121;p9"/>
          <p:cNvGrpSpPr/>
          <p:nvPr/>
        </p:nvGrpSpPr>
        <p:grpSpPr>
          <a:xfrm>
            <a:off x="6687360" y="-258840"/>
            <a:ext cx="2947320" cy="5031720"/>
            <a:chOff x="6687360" y="-258840"/>
            <a:chExt cx="2947320" cy="5031720"/>
          </a:xfrm>
        </p:grpSpPr>
        <p:grpSp>
          <p:nvGrpSpPr>
            <p:cNvPr id="342" name="Google Shape;122;p9"/>
            <p:cNvGrpSpPr/>
            <p:nvPr/>
          </p:nvGrpSpPr>
          <p:grpSpPr>
            <a:xfrm>
              <a:off x="7260480" y="4515480"/>
              <a:ext cx="1309680" cy="257400"/>
              <a:chOff x="7260480" y="4515480"/>
              <a:chExt cx="1309680" cy="257400"/>
            </a:xfrm>
          </p:grpSpPr>
          <p:sp>
            <p:nvSpPr>
              <p:cNvPr id="343" name="Google Shape;123;p9"/>
              <p:cNvSpPr/>
              <p:nvPr/>
            </p:nvSpPr>
            <p:spPr>
              <a:xfrm flipV="1">
                <a:off x="7680240" y="4699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44" name="Google Shape;124;p9"/>
              <p:cNvSpPr/>
              <p:nvPr/>
            </p:nvSpPr>
            <p:spPr>
              <a:xfrm flipV="1">
                <a:off x="7884360" y="4699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45" name="Google Shape;125;p9"/>
              <p:cNvSpPr/>
              <p:nvPr/>
            </p:nvSpPr>
            <p:spPr>
              <a:xfrm flipV="1">
                <a:off x="8088480" y="4699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46" name="Google Shape;126;p9"/>
              <p:cNvSpPr/>
              <p:nvPr/>
            </p:nvSpPr>
            <p:spPr>
              <a:xfrm flipV="1">
                <a:off x="8292600" y="4699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47" name="Google Shape;127;p9"/>
              <p:cNvSpPr/>
              <p:nvPr/>
            </p:nvSpPr>
            <p:spPr>
              <a:xfrm flipV="1">
                <a:off x="8496720" y="4699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48" name="Google Shape;128;p9"/>
              <p:cNvSpPr/>
              <p:nvPr/>
            </p:nvSpPr>
            <p:spPr>
              <a:xfrm flipV="1">
                <a:off x="7260480" y="4515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49" name="Google Shape;129;p9"/>
              <p:cNvSpPr/>
              <p:nvPr/>
            </p:nvSpPr>
            <p:spPr>
              <a:xfrm flipV="1">
                <a:off x="7464600" y="4515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50" name="Google Shape;130;p9"/>
              <p:cNvSpPr/>
              <p:nvPr/>
            </p:nvSpPr>
            <p:spPr>
              <a:xfrm flipV="1">
                <a:off x="7668720" y="4515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51" name="Google Shape;131;p9"/>
              <p:cNvSpPr/>
              <p:nvPr/>
            </p:nvSpPr>
            <p:spPr>
              <a:xfrm flipV="1">
                <a:off x="7872840" y="4515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52" name="Google Shape;132;p9"/>
              <p:cNvSpPr/>
              <p:nvPr/>
            </p:nvSpPr>
            <p:spPr>
              <a:xfrm flipV="1">
                <a:off x="8076960" y="4515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353" name="Google Shape;133;p9"/>
            <p:cNvGrpSpPr/>
            <p:nvPr/>
          </p:nvGrpSpPr>
          <p:grpSpPr>
            <a:xfrm>
              <a:off x="6687360" y="-258840"/>
              <a:ext cx="2947320" cy="2776320"/>
              <a:chOff x="6687360" y="-258840"/>
              <a:chExt cx="2947320" cy="2776320"/>
            </a:xfrm>
          </p:grpSpPr>
          <p:sp>
            <p:nvSpPr>
              <p:cNvPr id="354" name="Google Shape;134;p9"/>
              <p:cNvSpPr/>
              <p:nvPr/>
            </p:nvSpPr>
            <p:spPr>
              <a:xfrm rot="10800000">
                <a:off x="6687360" y="-15120"/>
                <a:ext cx="2456640" cy="244692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55" name="Google Shape;135;p9"/>
              <p:cNvSpPr/>
              <p:nvPr/>
            </p:nvSpPr>
            <p:spPr>
              <a:xfrm rot="13499400" flipH="1">
                <a:off x="7946280" y="80784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6" name="Google Shape;136;p9"/>
              <p:cNvSpPr/>
              <p:nvPr/>
            </p:nvSpPr>
            <p:spPr>
              <a:xfrm rot="13500000" flipH="1">
                <a:off x="6856920" y="763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7" name="Google Shape;137;p9"/>
              <p:cNvSpPr/>
              <p:nvPr/>
            </p:nvSpPr>
            <p:spPr>
              <a:xfrm rot="10800000" flipH="1">
                <a:off x="6962400" y="27216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58" name="Google Shape;138;p9"/>
              <p:cNvSpPr/>
              <p:nvPr/>
            </p:nvSpPr>
            <p:spPr>
              <a:xfrm rot="13499400" flipH="1">
                <a:off x="7652160" y="160956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
        <p:nvSpPr>
          <p:cNvPr id="359"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PlaceHolder 1"/>
          <p:cNvSpPr>
            <a:spLocks noGrp="1"/>
          </p:cNvSpPr>
          <p:nvPr>
            <p:ph type="title"/>
          </p:nvPr>
        </p:nvSpPr>
        <p:spPr>
          <a:xfrm>
            <a:off x="714240" y="542880"/>
            <a:ext cx="4809600" cy="199980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3800" b="0" strike="noStrike" spc="-1" dirty="0">
                <a:solidFill>
                  <a:schemeClr val="dk1"/>
                </a:solidFill>
                <a:latin typeface="Archivo Black"/>
                <a:ea typeface="Archivo Black"/>
              </a:rPr>
              <a:t>UTILISATION DU MARKDOWN DANS LA DOCUMENTATION</a:t>
            </a:r>
            <a:endParaRPr lang="fr-FR" sz="3800" b="0" strike="noStrike" spc="-1" dirty="0">
              <a:solidFill>
                <a:schemeClr val="dk1"/>
              </a:solidFill>
              <a:latin typeface="Arial"/>
            </a:endParaRPr>
          </a:p>
        </p:txBody>
      </p:sp>
      <p:sp>
        <p:nvSpPr>
          <p:cNvPr id="364" name="PlaceHolder 2"/>
          <p:cNvSpPr>
            <a:spLocks noGrp="1"/>
          </p:cNvSpPr>
          <p:nvPr>
            <p:ph type="subTitle"/>
          </p:nvPr>
        </p:nvSpPr>
        <p:spPr>
          <a:xfrm>
            <a:off x="714240" y="2733840"/>
            <a:ext cx="2238120" cy="637920"/>
          </a:xfrm>
          <a:prstGeom prst="rect">
            <a:avLst/>
          </a:prstGeom>
          <a:noFill/>
          <a:ln w="0">
            <a:noFill/>
          </a:ln>
        </p:spPr>
        <p:txBody>
          <a:bodyPr lIns="91440" tIns="91440" rIns="91440" bIns="91440" anchor="ctr">
            <a:normAutofit fontScale="93198" lnSpcReduction="10000"/>
          </a:bodyPr>
          <a:lstStyle/>
          <a:p>
            <a:pPr indent="0">
              <a:lnSpc>
                <a:spcPct val="100000"/>
              </a:lnSpc>
              <a:buNone/>
              <a:tabLst>
                <a:tab pos="0" algn="l"/>
              </a:tabLst>
            </a:pPr>
            <a:r>
              <a:rPr lang="en" sz="1600" b="0" strike="noStrike" spc="-1" dirty="0">
                <a:solidFill>
                  <a:schemeClr val="dk1"/>
                </a:solidFill>
                <a:latin typeface="Manrope"/>
                <a:ea typeface="Manrope"/>
              </a:rPr>
              <a:t>Historique, Utilité et Syntaxe du Langage</a:t>
            </a:r>
            <a:endParaRPr lang="en-US" sz="1600" b="0" strike="noStrike" spc="-1" dirty="0">
              <a:solidFill>
                <a:srgbClr val="000000"/>
              </a:solidFill>
              <a:latin typeface="OpenSymbol"/>
            </a:endParaRPr>
          </a:p>
        </p:txBody>
      </p:sp>
      <p:grpSp>
        <p:nvGrpSpPr>
          <p:cNvPr id="365" name="Google Shape;456;p30"/>
          <p:cNvGrpSpPr/>
          <p:nvPr/>
        </p:nvGrpSpPr>
        <p:grpSpPr>
          <a:xfrm>
            <a:off x="4714200" y="684000"/>
            <a:ext cx="4429440" cy="4466160"/>
            <a:chOff x="4714200" y="684000"/>
            <a:chExt cx="4429440" cy="4466160"/>
          </a:xfrm>
        </p:grpSpPr>
        <p:sp>
          <p:nvSpPr>
            <p:cNvPr id="366" name="Google Shape;457;p30"/>
            <p:cNvSpPr/>
            <p:nvPr/>
          </p:nvSpPr>
          <p:spPr>
            <a:xfrm flipH="1">
              <a:off x="4714200" y="783360"/>
              <a:ext cx="4429440" cy="436680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67" name="Google Shape;458;p30"/>
            <p:cNvSpPr/>
            <p:nvPr/>
          </p:nvSpPr>
          <p:spPr>
            <a:xfrm rot="18900000">
              <a:off x="7674840" y="130356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8" name="Google Shape;459;p30"/>
            <p:cNvSpPr/>
            <p:nvPr/>
          </p:nvSpPr>
          <p:spPr>
            <a:xfrm rot="18900600">
              <a:off x="4984200" y="327564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9" name="Google Shape;460;p30"/>
            <p:cNvSpPr/>
            <p:nvPr/>
          </p:nvSpPr>
          <p:spPr>
            <a:xfrm rot="18900600">
              <a:off x="7107840" y="209304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0" name="Google Shape;461;p30"/>
            <p:cNvSpPr/>
            <p:nvPr/>
          </p:nvSpPr>
          <p:spPr>
            <a:xfrm rot="18900600">
              <a:off x="6792480" y="124308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1" name="Google Shape;462;p30"/>
            <p:cNvSpPr/>
            <p:nvPr/>
          </p:nvSpPr>
          <p:spPr>
            <a:xfrm rot="18900600">
              <a:off x="5127480" y="384948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372" name="Google Shape;463;p30"/>
          <p:cNvGrpSpPr/>
          <p:nvPr/>
        </p:nvGrpSpPr>
        <p:grpSpPr>
          <a:xfrm>
            <a:off x="2669760" y="4362120"/>
            <a:ext cx="1309320" cy="257400"/>
            <a:chOff x="2669760" y="4362120"/>
            <a:chExt cx="1309320" cy="257400"/>
          </a:xfrm>
        </p:grpSpPr>
        <p:sp>
          <p:nvSpPr>
            <p:cNvPr id="373" name="Google Shape;464;p30"/>
            <p:cNvSpPr/>
            <p:nvPr/>
          </p:nvSpPr>
          <p:spPr>
            <a:xfrm>
              <a:off x="3089160" y="4362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4" name="Google Shape;465;p30"/>
            <p:cNvSpPr/>
            <p:nvPr/>
          </p:nvSpPr>
          <p:spPr>
            <a:xfrm>
              <a:off x="3293280" y="4362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5" name="Google Shape;466;p30"/>
            <p:cNvSpPr/>
            <p:nvPr/>
          </p:nvSpPr>
          <p:spPr>
            <a:xfrm>
              <a:off x="3497400" y="4362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6" name="Google Shape;467;p30"/>
            <p:cNvSpPr/>
            <p:nvPr/>
          </p:nvSpPr>
          <p:spPr>
            <a:xfrm>
              <a:off x="3701520" y="4362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7" name="Google Shape;468;p30"/>
            <p:cNvSpPr/>
            <p:nvPr/>
          </p:nvSpPr>
          <p:spPr>
            <a:xfrm>
              <a:off x="3905640" y="4362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8" name="Google Shape;469;p30"/>
            <p:cNvSpPr/>
            <p:nvPr/>
          </p:nvSpPr>
          <p:spPr>
            <a:xfrm>
              <a:off x="2669760" y="45460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9" name="Google Shape;470;p30"/>
            <p:cNvSpPr/>
            <p:nvPr/>
          </p:nvSpPr>
          <p:spPr>
            <a:xfrm>
              <a:off x="2873880" y="45460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80" name="Google Shape;471;p30"/>
            <p:cNvSpPr/>
            <p:nvPr/>
          </p:nvSpPr>
          <p:spPr>
            <a:xfrm>
              <a:off x="3078000" y="45460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81" name="Google Shape;472;p30"/>
            <p:cNvSpPr/>
            <p:nvPr/>
          </p:nvSpPr>
          <p:spPr>
            <a:xfrm>
              <a:off x="3282120" y="45460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82" name="Google Shape;473;p30"/>
            <p:cNvSpPr/>
            <p:nvPr/>
          </p:nvSpPr>
          <p:spPr>
            <a:xfrm>
              <a:off x="3486240" y="45460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
        <p:nvSpPr>
          <p:cNvPr id="383" name="Google Shape;474;p30"/>
          <p:cNvSpPr/>
          <p:nvPr/>
        </p:nvSpPr>
        <p:spPr>
          <a:xfrm>
            <a:off x="5654880" y="1312560"/>
            <a:ext cx="2851920" cy="2851920"/>
          </a:xfrm>
          <a:prstGeom prst="ellipse">
            <a:avLst/>
          </a:prstGeom>
          <a:blipFill rotWithShape="0">
            <a:blip r:embed="rId2"/>
            <a:srcRect/>
            <a:stretch/>
          </a:blipFill>
          <a:ln w="76200">
            <a:solidFill>
              <a:srgbClr val="F8F8F8"/>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grpSp>
        <p:nvGrpSpPr>
          <p:cNvPr id="384" name="Google Shape;475;p30"/>
          <p:cNvGrpSpPr/>
          <p:nvPr/>
        </p:nvGrpSpPr>
        <p:grpSpPr>
          <a:xfrm>
            <a:off x="4643640" y="2814840"/>
            <a:ext cx="2188080" cy="1862640"/>
            <a:chOff x="4643640" y="2814840"/>
            <a:chExt cx="2188080" cy="1862640"/>
          </a:xfrm>
        </p:grpSpPr>
        <p:sp>
          <p:nvSpPr>
            <p:cNvPr id="385" name="Google Shape;476;p30"/>
            <p:cNvSpPr/>
            <p:nvPr/>
          </p:nvSpPr>
          <p:spPr>
            <a:xfrm rot="18900000">
              <a:off x="5941080" y="422748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6" name="Google Shape;477;p30"/>
            <p:cNvSpPr/>
            <p:nvPr/>
          </p:nvSpPr>
          <p:spPr>
            <a:xfrm>
              <a:off x="4643640" y="281484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7" name="Google Shape;830;p46"/>
          <p:cNvGrpSpPr/>
          <p:nvPr/>
        </p:nvGrpSpPr>
        <p:grpSpPr>
          <a:xfrm>
            <a:off x="4644000" y="-1800"/>
            <a:ext cx="4500000" cy="4366800"/>
            <a:chOff x="4644000" y="-1800"/>
            <a:chExt cx="4500000" cy="4366800"/>
          </a:xfrm>
        </p:grpSpPr>
        <p:sp>
          <p:nvSpPr>
            <p:cNvPr id="438" name="Google Shape;831;p46"/>
            <p:cNvSpPr/>
            <p:nvPr/>
          </p:nvSpPr>
          <p:spPr>
            <a:xfrm rot="10800000">
              <a:off x="4714560" y="-1800"/>
              <a:ext cx="4429440" cy="436680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39" name="Google Shape;832;p46"/>
            <p:cNvSpPr/>
            <p:nvPr/>
          </p:nvSpPr>
          <p:spPr>
            <a:xfrm rot="13500000" flipH="1">
              <a:off x="7674840" y="372996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40" name="Google Shape;833;p46"/>
            <p:cNvSpPr/>
            <p:nvPr/>
          </p:nvSpPr>
          <p:spPr>
            <a:xfrm rot="13499400" flipH="1">
              <a:off x="4984920" y="154620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41" name="Google Shape;834;p46"/>
            <p:cNvSpPr/>
            <p:nvPr/>
          </p:nvSpPr>
          <p:spPr>
            <a:xfrm rot="13499400" flipH="1">
              <a:off x="7200720" y="2135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42" name="Google Shape;835;p46"/>
            <p:cNvSpPr/>
            <p:nvPr/>
          </p:nvSpPr>
          <p:spPr>
            <a:xfrm rot="13499400" flipH="1">
              <a:off x="7200000" y="30513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43" name="Google Shape;836;p46"/>
            <p:cNvSpPr/>
            <p:nvPr/>
          </p:nvSpPr>
          <p:spPr>
            <a:xfrm rot="13499400" flipH="1">
              <a:off x="5127120" y="8211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44" name="Google Shape;837;p46"/>
            <p:cNvSpPr/>
            <p:nvPr/>
          </p:nvSpPr>
          <p:spPr>
            <a:xfrm rot="10800000" flipH="1">
              <a:off x="4644000" y="73728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45" name="Google Shape;838;p46"/>
            <p:cNvSpPr/>
            <p:nvPr/>
          </p:nvSpPr>
          <p:spPr>
            <a:xfrm rot="13500000" flipH="1">
              <a:off x="6245640" y="80604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46" name="PlaceHolder 1"/>
          <p:cNvSpPr>
            <a:spLocks noGrp="1"/>
          </p:cNvSpPr>
          <p:nvPr>
            <p:ph type="title"/>
          </p:nvPr>
        </p:nvSpPr>
        <p:spPr>
          <a:xfrm>
            <a:off x="723960" y="1219320"/>
            <a:ext cx="4276440" cy="17330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200" b="0" strike="noStrike" spc="-1">
                <a:solidFill>
                  <a:schemeClr val="dk1"/>
                </a:solidFill>
                <a:latin typeface="Archivo Black"/>
                <a:ea typeface="Archivo Black"/>
              </a:rPr>
              <a:t>Facilitation de la collaboration</a:t>
            </a:r>
            <a:endParaRPr lang="fr-FR" sz="3200" b="0" strike="noStrike" spc="-1">
              <a:solidFill>
                <a:schemeClr val="dk1"/>
              </a:solidFill>
              <a:latin typeface="Arial"/>
            </a:endParaRPr>
          </a:p>
        </p:txBody>
      </p:sp>
      <p:sp>
        <p:nvSpPr>
          <p:cNvPr id="447" name="PlaceHolder 2"/>
          <p:cNvSpPr>
            <a:spLocks noGrp="1"/>
          </p:cNvSpPr>
          <p:nvPr>
            <p:ph type="subTitle"/>
          </p:nvPr>
        </p:nvSpPr>
        <p:spPr>
          <a:xfrm>
            <a:off x="723960" y="3057480"/>
            <a:ext cx="3524040" cy="866520"/>
          </a:xfrm>
          <a:prstGeom prst="rect">
            <a:avLst/>
          </a:prstGeom>
          <a:noFill/>
          <a:ln w="0">
            <a:noFill/>
          </a:ln>
        </p:spPr>
        <p:txBody>
          <a:bodyPr lIns="91440" tIns="91440" rIns="91440" bIns="91440" anchor="t">
            <a:normAutofit fontScale="74983" lnSpcReduction="20000"/>
          </a:bodyPr>
          <a:lstStyle/>
          <a:p>
            <a:pPr indent="0">
              <a:lnSpc>
                <a:spcPct val="100000"/>
              </a:lnSpc>
              <a:buNone/>
              <a:tabLst>
                <a:tab pos="0" algn="l"/>
              </a:tabLst>
            </a:pPr>
            <a:r>
              <a:rPr lang="en" sz="1400" b="0" strike="noStrike" spc="-1">
                <a:solidFill>
                  <a:schemeClr val="dk1"/>
                </a:solidFill>
                <a:latin typeface="Manrope"/>
                <a:ea typeface="Manrope"/>
              </a:rPr>
              <a:t>Les langages de programmation facilitent la collaboration entre les équipes de développement. En utilisant des langages standardisés et bien documentés, les développeurs peuvent travailler ensemble de manière plus efficace, réduisant ainsi les erreurs et améliorant l'efficacité.</a:t>
            </a:r>
            <a:endParaRPr lang="en-US" sz="1400" b="0" strike="noStrike" spc="-1">
              <a:solidFill>
                <a:srgbClr val="000000"/>
              </a:solidFill>
              <a:latin typeface="OpenSymbol"/>
            </a:endParaRPr>
          </a:p>
        </p:txBody>
      </p:sp>
      <p:sp>
        <p:nvSpPr>
          <p:cNvPr id="448" name="Google Shape;841;p46"/>
          <p:cNvSpPr/>
          <p:nvPr/>
        </p:nvSpPr>
        <p:spPr>
          <a:xfrm>
            <a:off x="5397480" y="1055160"/>
            <a:ext cx="3033000" cy="3033000"/>
          </a:xfrm>
          <a:prstGeom prst="ellipse">
            <a:avLst/>
          </a:prstGeom>
          <a:blipFill rotWithShape="0">
            <a:blip r:embed="rId2"/>
            <a:srcRect/>
            <a:stretch/>
          </a:blipFill>
          <a:ln w="38100">
            <a:solidFill>
              <a:srgbClr val="F8F8F8"/>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9" name="Google Shape;529;p35"/>
          <p:cNvGrpSpPr/>
          <p:nvPr/>
        </p:nvGrpSpPr>
        <p:grpSpPr>
          <a:xfrm>
            <a:off x="3979080" y="6840"/>
            <a:ext cx="5164200" cy="5143320"/>
            <a:chOff x="3979080" y="6840"/>
            <a:chExt cx="5164200" cy="5143320"/>
          </a:xfrm>
        </p:grpSpPr>
        <p:sp>
          <p:nvSpPr>
            <p:cNvPr id="450" name="Google Shape;530;p35"/>
            <p:cNvSpPr/>
            <p:nvPr/>
          </p:nvSpPr>
          <p:spPr>
            <a:xfrm flipH="1">
              <a:off x="3978720" y="6840"/>
              <a:ext cx="5164200" cy="514332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51" name="Google Shape;531;p35"/>
            <p:cNvSpPr/>
            <p:nvPr/>
          </p:nvSpPr>
          <p:spPr>
            <a:xfrm rot="18900600">
              <a:off x="4520880" y="3647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52" name="Google Shape;532;p35"/>
            <p:cNvSpPr/>
            <p:nvPr/>
          </p:nvSpPr>
          <p:spPr>
            <a:xfrm rot="18900600">
              <a:off x="7184160" y="22453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53" name="Google Shape;533;p35"/>
            <p:cNvSpPr/>
            <p:nvPr/>
          </p:nvSpPr>
          <p:spPr>
            <a:xfrm rot="18900600">
              <a:off x="6716520" y="11667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54" name="Google Shape;534;p35"/>
            <p:cNvSpPr/>
            <p:nvPr/>
          </p:nvSpPr>
          <p:spPr>
            <a:xfrm rot="18900600">
              <a:off x="5940360" y="35715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55" name="Google Shape;535;p35"/>
            <p:cNvSpPr/>
            <p:nvPr/>
          </p:nvSpPr>
          <p:spPr>
            <a:xfrm>
              <a:off x="6778080" y="289116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56" name="PlaceHolder 1"/>
          <p:cNvSpPr>
            <a:spLocks noGrp="1"/>
          </p:cNvSpPr>
          <p:nvPr>
            <p:ph type="title"/>
          </p:nvPr>
        </p:nvSpPr>
        <p:spPr>
          <a:xfrm>
            <a:off x="666213" y="1922969"/>
            <a:ext cx="4409640" cy="76185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000" b="0" strike="noStrike" spc="-1" dirty="0">
                <a:solidFill>
                  <a:schemeClr val="dk1"/>
                </a:solidFill>
                <a:latin typeface="Arial Black" panose="020B0A04020102020204" pitchFamily="34" charset="0"/>
                <a:ea typeface="Archivo Black"/>
              </a:rPr>
              <a:t>Syntaxe</a:t>
            </a:r>
            <a:endParaRPr lang="fr-FR" sz="4000" b="0" strike="noStrike" spc="-1" dirty="0">
              <a:solidFill>
                <a:schemeClr val="dk1"/>
              </a:solidFill>
              <a:latin typeface="Arial Black" panose="020B0A04020102020204" pitchFamily="34" charset="0"/>
            </a:endParaRPr>
          </a:p>
        </p:txBody>
      </p:sp>
      <p:sp>
        <p:nvSpPr>
          <p:cNvPr id="457" name="PlaceHolder 2"/>
          <p:cNvSpPr>
            <a:spLocks noGrp="1"/>
          </p:cNvSpPr>
          <p:nvPr>
            <p:ph type="subTitle"/>
          </p:nvPr>
        </p:nvSpPr>
        <p:spPr>
          <a:xfrm>
            <a:off x="325554" y="2783616"/>
            <a:ext cx="4276194" cy="1173487"/>
          </a:xfrm>
          <a:prstGeom prst="rect">
            <a:avLst/>
          </a:prstGeom>
          <a:noFill/>
          <a:ln w="0">
            <a:noFill/>
          </a:ln>
        </p:spPr>
        <p:txBody>
          <a:bodyPr lIns="91440" tIns="91440" rIns="91440" bIns="91440" anchor="t">
            <a:noAutofit/>
          </a:bodyPr>
          <a:lstStyle/>
          <a:p>
            <a:pPr indent="0">
              <a:buNone/>
            </a:pPr>
            <a:r>
              <a:rPr lang="en-US" sz="2000" strike="noStrike" spc="-1" dirty="0">
                <a:solidFill>
                  <a:schemeClr val="dk1"/>
                </a:solidFill>
                <a:latin typeface="Bahnschrift SemiBold" panose="020B0502040204020203" pitchFamily="34" charset="0"/>
                <a:ea typeface="Manrope"/>
              </a:rPr>
              <a:t>Comment </a:t>
            </a:r>
            <a:r>
              <a:rPr lang="en-US" sz="2000" strike="noStrike" spc="-1" dirty="0" err="1">
                <a:solidFill>
                  <a:schemeClr val="dk1"/>
                </a:solidFill>
                <a:latin typeface="Bahnschrift SemiBold" panose="020B0502040204020203" pitchFamily="34" charset="0"/>
                <a:ea typeface="Manrope"/>
              </a:rPr>
              <a:t>utiliser</a:t>
            </a:r>
            <a:r>
              <a:rPr lang="en-US" sz="2000" strike="noStrike" spc="-1" dirty="0">
                <a:solidFill>
                  <a:schemeClr val="dk1"/>
                </a:solidFill>
                <a:latin typeface="Bahnschrift SemiBold" panose="020B0502040204020203" pitchFamily="34" charset="0"/>
                <a:ea typeface="Manrope"/>
              </a:rPr>
              <a:t> le markdown language </a:t>
            </a:r>
            <a:r>
              <a:rPr lang="en-US" sz="2000" strike="noStrike" spc="-1" dirty="0" err="1">
                <a:solidFill>
                  <a:schemeClr val="dk1"/>
                </a:solidFill>
                <a:latin typeface="Bahnschrift SemiBold" panose="020B0502040204020203" pitchFamily="34" charset="0"/>
                <a:ea typeface="Manrope"/>
              </a:rPr>
              <a:t>afin</a:t>
            </a:r>
            <a:r>
              <a:rPr lang="en-US" sz="2000" strike="noStrike" spc="-1" dirty="0">
                <a:solidFill>
                  <a:schemeClr val="dk1"/>
                </a:solidFill>
                <a:latin typeface="Bahnschrift SemiBold" panose="020B0502040204020203" pitchFamily="34" charset="0"/>
                <a:ea typeface="Manrope"/>
              </a:rPr>
              <a:t> de </a:t>
            </a:r>
            <a:r>
              <a:rPr lang="en-US" sz="2000" strike="noStrike" spc="-1" dirty="0" err="1">
                <a:solidFill>
                  <a:schemeClr val="dk1"/>
                </a:solidFill>
                <a:latin typeface="Bahnschrift SemiBold" panose="020B0502040204020203" pitchFamily="34" charset="0"/>
                <a:ea typeface="Manrope"/>
              </a:rPr>
              <a:t>styliser</a:t>
            </a:r>
            <a:r>
              <a:rPr lang="en-US" sz="2000" strike="noStrike" spc="-1" dirty="0">
                <a:solidFill>
                  <a:schemeClr val="dk1"/>
                </a:solidFill>
                <a:latin typeface="Bahnschrift SemiBold" panose="020B0502040204020203" pitchFamily="34" charset="0"/>
                <a:ea typeface="Manrope"/>
              </a:rPr>
              <a:t> les </a:t>
            </a:r>
            <a:r>
              <a:rPr lang="en-US" sz="2000" strike="noStrike" spc="-1" dirty="0" err="1">
                <a:solidFill>
                  <a:schemeClr val="dk1"/>
                </a:solidFill>
                <a:latin typeface="Bahnschrift SemiBold" panose="020B0502040204020203" pitchFamily="34" charset="0"/>
                <a:ea typeface="Manrope"/>
              </a:rPr>
              <a:t>affichages</a:t>
            </a:r>
            <a:r>
              <a:rPr lang="en-US" sz="2000" strike="noStrike" spc="-1" dirty="0">
                <a:solidFill>
                  <a:schemeClr val="dk1"/>
                </a:solidFill>
                <a:latin typeface="Bahnschrift SemiBold" panose="020B0502040204020203" pitchFamily="34" charset="0"/>
                <a:ea typeface="Manrope"/>
              </a:rPr>
              <a:t> ? </a:t>
            </a:r>
          </a:p>
        </p:txBody>
      </p:sp>
      <p:sp>
        <p:nvSpPr>
          <p:cNvPr id="458" name="PlaceHolder 3"/>
          <p:cNvSpPr>
            <a:spLocks noGrp="1"/>
          </p:cNvSpPr>
          <p:nvPr>
            <p:ph type="title"/>
          </p:nvPr>
        </p:nvSpPr>
        <p:spPr>
          <a:xfrm>
            <a:off x="790560" y="542880"/>
            <a:ext cx="1047240" cy="1333080"/>
          </a:xfrm>
          <a:prstGeom prst="rect">
            <a:avLst/>
          </a:prstGeom>
          <a:solidFill>
            <a:schemeClr val="lt2"/>
          </a:solidFill>
          <a:ln w="0">
            <a:noFill/>
          </a:ln>
        </p:spPr>
        <p:txBody>
          <a:bodyPr lIns="91440" tIns="91440" rIns="91440" bIns="91440" anchor="ctr">
            <a:normAutofit/>
          </a:bodyPr>
          <a:lstStyle/>
          <a:p>
            <a:pPr indent="0" algn="ctr">
              <a:lnSpc>
                <a:spcPct val="100000"/>
              </a:lnSpc>
              <a:buNone/>
              <a:tabLst>
                <a:tab pos="0" algn="l"/>
              </a:tabLst>
            </a:pPr>
            <a:r>
              <a:rPr lang="en" sz="4500" b="0" strike="noStrike" spc="-1">
                <a:solidFill>
                  <a:schemeClr val="dk1"/>
                </a:solidFill>
                <a:latin typeface="Archivo Black"/>
                <a:ea typeface="Archivo Black"/>
              </a:rPr>
              <a:t>03</a:t>
            </a:r>
            <a:endParaRPr lang="fr-FR" sz="4500" b="0" strike="noStrike" spc="-1">
              <a:solidFill>
                <a:schemeClr val="dk1"/>
              </a:solidFill>
              <a:latin typeface="Arial"/>
            </a:endParaRPr>
          </a:p>
        </p:txBody>
      </p:sp>
      <p:sp>
        <p:nvSpPr>
          <p:cNvPr id="459" name="Google Shape;539;p35"/>
          <p:cNvSpPr/>
          <p:nvPr/>
        </p:nvSpPr>
        <p:spPr>
          <a:xfrm>
            <a:off x="5397480" y="1055160"/>
            <a:ext cx="3033000" cy="3033000"/>
          </a:xfrm>
          <a:prstGeom prst="ellipse">
            <a:avLst/>
          </a:prstGeom>
          <a:blipFill rotWithShape="0">
            <a:blip r:embed="rId2"/>
            <a:srcRect/>
            <a:stretch/>
          </a:blipFill>
          <a:ln w="38100">
            <a:solidFill>
              <a:srgbClr val="F8F8F8"/>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grpSp>
        <p:nvGrpSpPr>
          <p:cNvPr id="460" name="Google Shape;540;p35"/>
          <p:cNvGrpSpPr/>
          <p:nvPr/>
        </p:nvGrpSpPr>
        <p:grpSpPr>
          <a:xfrm>
            <a:off x="5405400" y="1044360"/>
            <a:ext cx="3160080" cy="3290760"/>
            <a:chOff x="5405400" y="1044360"/>
            <a:chExt cx="3160080" cy="3290760"/>
          </a:xfrm>
        </p:grpSpPr>
        <p:sp>
          <p:nvSpPr>
            <p:cNvPr id="461" name="Google Shape;541;p35"/>
            <p:cNvSpPr/>
            <p:nvPr/>
          </p:nvSpPr>
          <p:spPr>
            <a:xfrm rot="18900000">
              <a:off x="7674840" y="13795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62" name="Google Shape;542;p35"/>
            <p:cNvSpPr/>
            <p:nvPr/>
          </p:nvSpPr>
          <p:spPr>
            <a:xfrm rot="18900000">
              <a:off x="5299920" y="38851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 name="PlaceHolder 1"/>
          <p:cNvSpPr>
            <a:spLocks noGrp="1"/>
          </p:cNvSpPr>
          <p:nvPr>
            <p:ph type="title"/>
          </p:nvPr>
        </p:nvSpPr>
        <p:spPr>
          <a:xfrm>
            <a:off x="714240" y="414889"/>
            <a:ext cx="6990840" cy="8186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200" b="1" strike="noStrike" spc="-1" dirty="0">
                <a:solidFill>
                  <a:schemeClr val="dk1"/>
                </a:solidFill>
                <a:latin typeface="Archivo Black"/>
                <a:ea typeface="Archivo Black"/>
              </a:rPr>
              <a:t>Éléments de base de la syntaxe</a:t>
            </a:r>
            <a:endParaRPr lang="fr-FR" sz="3200" b="1" strike="noStrike" spc="-1" dirty="0">
              <a:solidFill>
                <a:schemeClr val="dk1"/>
              </a:solidFill>
              <a:latin typeface="Arial"/>
            </a:endParaRPr>
          </a:p>
        </p:txBody>
      </p:sp>
      <p:graphicFrame>
        <p:nvGraphicFramePr>
          <p:cNvPr id="3" name="Tableau 2">
            <a:extLst>
              <a:ext uri="{FF2B5EF4-FFF2-40B4-BE49-F238E27FC236}">
                <a16:creationId xmlns:a16="http://schemas.microsoft.com/office/drawing/2014/main" id="{55862754-8852-D1FB-ABD7-B7AFF5199980}"/>
              </a:ext>
            </a:extLst>
          </p:cNvPr>
          <p:cNvGraphicFramePr>
            <a:graphicFrameLocks noGrp="1"/>
          </p:cNvGraphicFramePr>
          <p:nvPr>
            <p:extLst>
              <p:ext uri="{D42A27DB-BD31-4B8C-83A1-F6EECF244321}">
                <p14:modId xmlns:p14="http://schemas.microsoft.com/office/powerpoint/2010/main" val="3209914616"/>
              </p:ext>
            </p:extLst>
          </p:nvPr>
        </p:nvGraphicFramePr>
        <p:xfrm>
          <a:off x="714240" y="1233529"/>
          <a:ext cx="7449259" cy="3298368"/>
        </p:xfrm>
        <a:graphic>
          <a:graphicData uri="http://schemas.openxmlformats.org/drawingml/2006/table">
            <a:tbl>
              <a:tblPr firstRow="1" bandRow="1">
                <a:tableStyleId>{E8034E78-7F5D-4C2E-B375-FC64B27BC917}</a:tableStyleId>
              </a:tblPr>
              <a:tblGrid>
                <a:gridCol w="2833191">
                  <a:extLst>
                    <a:ext uri="{9D8B030D-6E8A-4147-A177-3AD203B41FA5}">
                      <a16:colId xmlns:a16="http://schemas.microsoft.com/office/drawing/2014/main" val="2968489212"/>
                    </a:ext>
                  </a:extLst>
                </a:gridCol>
                <a:gridCol w="4616068">
                  <a:extLst>
                    <a:ext uri="{9D8B030D-6E8A-4147-A177-3AD203B41FA5}">
                      <a16:colId xmlns:a16="http://schemas.microsoft.com/office/drawing/2014/main" val="1378305961"/>
                    </a:ext>
                  </a:extLst>
                </a:gridCol>
              </a:tblGrid>
              <a:tr h="49569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800" dirty="0"/>
                        <a:t>Élément Markdown</a:t>
                      </a:r>
                    </a:p>
                    <a:p>
                      <a:endParaRPr lang="fr-FR" dirty="0"/>
                    </a:p>
                  </a:txBody>
                  <a:tcPr/>
                </a:tc>
                <a:tc>
                  <a:txBody>
                    <a:bodyPr/>
                    <a:lstStyle/>
                    <a:p>
                      <a:r>
                        <a:rPr lang="fr-FR" dirty="0"/>
                        <a:t>Syntaxe</a:t>
                      </a:r>
                    </a:p>
                  </a:txBody>
                  <a:tcPr/>
                </a:tc>
                <a:extLst>
                  <a:ext uri="{0D108BD9-81ED-4DB2-BD59-A6C34878D82A}">
                    <a16:rowId xmlns:a16="http://schemas.microsoft.com/office/drawing/2014/main" val="1854554130"/>
                  </a:ext>
                </a:extLst>
              </a:tr>
              <a:tr h="439933">
                <a:tc>
                  <a:txBody>
                    <a:bodyPr/>
                    <a:lstStyle/>
                    <a:p>
                      <a:r>
                        <a:rPr lang="fr-FR" dirty="0">
                          <a:solidFill>
                            <a:schemeClr val="tx1"/>
                          </a:solidFill>
                        </a:rPr>
                        <a:t>Titre</a:t>
                      </a:r>
                    </a:p>
                  </a:txBody>
                  <a:tcPr/>
                </a:tc>
                <a:tc>
                  <a:txBody>
                    <a:bodyPr/>
                    <a:lstStyle/>
                    <a:p>
                      <a:r>
                        <a:rPr lang="fr-FR" dirty="0">
                          <a:solidFill>
                            <a:schemeClr val="tx1"/>
                          </a:solidFill>
                        </a:rPr>
                        <a:t>  #Titre, ##Titre, ###Titre, ####Titre</a:t>
                      </a:r>
                    </a:p>
                  </a:txBody>
                  <a:tcPr/>
                </a:tc>
                <a:extLst>
                  <a:ext uri="{0D108BD9-81ED-4DB2-BD59-A6C34878D82A}">
                    <a16:rowId xmlns:a16="http://schemas.microsoft.com/office/drawing/2014/main" val="607358857"/>
                  </a:ext>
                </a:extLst>
              </a:tr>
              <a:tr h="451692">
                <a:tc>
                  <a:txBody>
                    <a:bodyPr/>
                    <a:lstStyle/>
                    <a:p>
                      <a:r>
                        <a:rPr lang="fr-FR" dirty="0">
                          <a:solidFill>
                            <a:schemeClr val="tx1"/>
                          </a:solidFill>
                        </a:rPr>
                        <a:t>Gras</a:t>
                      </a:r>
                    </a:p>
                  </a:txBody>
                  <a:tcPr/>
                </a:tc>
                <a:tc>
                  <a:txBody>
                    <a:bodyPr/>
                    <a:lstStyle/>
                    <a:p>
                      <a:r>
                        <a:rPr lang="fr-FR" dirty="0">
                          <a:solidFill>
                            <a:schemeClr val="tx1"/>
                          </a:solidFill>
                        </a:rPr>
                        <a:t>**gras** ou __gras__</a:t>
                      </a:r>
                    </a:p>
                  </a:txBody>
                  <a:tcPr/>
                </a:tc>
                <a:extLst>
                  <a:ext uri="{0D108BD9-81ED-4DB2-BD59-A6C34878D82A}">
                    <a16:rowId xmlns:a16="http://schemas.microsoft.com/office/drawing/2014/main" val="398655800"/>
                  </a:ext>
                </a:extLst>
              </a:tr>
              <a:tr h="462708">
                <a:tc>
                  <a:txBody>
                    <a:bodyPr/>
                    <a:lstStyle/>
                    <a:p>
                      <a:r>
                        <a:rPr lang="fr-FR" dirty="0">
                          <a:solidFill>
                            <a:schemeClr val="tx1"/>
                          </a:solidFill>
                        </a:rPr>
                        <a:t>Italique</a:t>
                      </a:r>
                    </a:p>
                  </a:txBody>
                  <a:tcPr/>
                </a:tc>
                <a:tc>
                  <a:txBody>
                    <a:bodyPr/>
                    <a:lstStyle/>
                    <a:p>
                      <a:r>
                        <a:rPr lang="fr-FR" dirty="0">
                          <a:solidFill>
                            <a:schemeClr val="tx1"/>
                          </a:solidFill>
                        </a:rPr>
                        <a:t>*Italique* ou _italique_</a:t>
                      </a:r>
                    </a:p>
                  </a:txBody>
                  <a:tcPr/>
                </a:tc>
                <a:extLst>
                  <a:ext uri="{0D108BD9-81ED-4DB2-BD59-A6C34878D82A}">
                    <a16:rowId xmlns:a16="http://schemas.microsoft.com/office/drawing/2014/main" val="2818678517"/>
                  </a:ext>
                </a:extLst>
              </a:tr>
              <a:tr h="462709">
                <a:tc>
                  <a:txBody>
                    <a:bodyPr/>
                    <a:lstStyle/>
                    <a:p>
                      <a:r>
                        <a:rPr lang="fr-FR" dirty="0">
                          <a:solidFill>
                            <a:schemeClr val="tx1"/>
                          </a:solidFill>
                        </a:rPr>
                        <a:t>Listes</a:t>
                      </a:r>
                    </a:p>
                  </a:txBody>
                  <a:tcPr/>
                </a:tc>
                <a:tc>
                  <a:txBody>
                    <a:bodyPr/>
                    <a:lstStyle/>
                    <a:p>
                      <a:r>
                        <a:rPr lang="fr-FR" dirty="0">
                          <a:solidFill>
                            <a:schemeClr val="tx1"/>
                          </a:solidFill>
                        </a:rPr>
                        <a:t>-</a:t>
                      </a:r>
                      <a:r>
                        <a:rPr lang="fr-FR" dirty="0" err="1">
                          <a:solidFill>
                            <a:schemeClr val="tx1"/>
                          </a:solidFill>
                        </a:rPr>
                        <a:t>Element</a:t>
                      </a:r>
                      <a:r>
                        <a:rPr lang="fr-FR" dirty="0">
                          <a:solidFill>
                            <a:schemeClr val="tx1"/>
                          </a:solidFill>
                        </a:rPr>
                        <a:t> ou 1. </a:t>
                      </a:r>
                      <a:r>
                        <a:rPr lang="fr-FR" dirty="0" err="1">
                          <a:solidFill>
                            <a:schemeClr val="tx1"/>
                          </a:solidFill>
                        </a:rPr>
                        <a:t>Element</a:t>
                      </a:r>
                      <a:endParaRPr lang="fr-FR" dirty="0">
                        <a:solidFill>
                          <a:schemeClr val="tx1"/>
                        </a:solidFill>
                      </a:endParaRPr>
                    </a:p>
                  </a:txBody>
                  <a:tcPr/>
                </a:tc>
                <a:extLst>
                  <a:ext uri="{0D108BD9-81ED-4DB2-BD59-A6C34878D82A}">
                    <a16:rowId xmlns:a16="http://schemas.microsoft.com/office/drawing/2014/main" val="4186465594"/>
                  </a:ext>
                </a:extLst>
              </a:tr>
              <a:tr h="462708">
                <a:tc>
                  <a:txBody>
                    <a:bodyPr/>
                    <a:lstStyle/>
                    <a:p>
                      <a:r>
                        <a:rPr lang="fr-FR" dirty="0">
                          <a:solidFill>
                            <a:schemeClr val="tx1"/>
                          </a:solidFill>
                        </a:rPr>
                        <a:t>Lien</a:t>
                      </a:r>
                    </a:p>
                  </a:txBody>
                  <a:tcPr/>
                </a:tc>
                <a:tc>
                  <a:txBody>
                    <a:bodyPr/>
                    <a:lstStyle/>
                    <a:p>
                      <a:r>
                        <a:rPr lang="fr-FR" dirty="0">
                          <a:solidFill>
                            <a:schemeClr val="tx1"/>
                          </a:solidFill>
                        </a:rPr>
                        <a:t>[Google](https://google.com)</a:t>
                      </a:r>
                    </a:p>
                  </a:txBody>
                  <a:tcPr/>
                </a:tc>
                <a:extLst>
                  <a:ext uri="{0D108BD9-81ED-4DB2-BD59-A6C34878D82A}">
                    <a16:rowId xmlns:a16="http://schemas.microsoft.com/office/drawing/2014/main" val="3136425793"/>
                  </a:ext>
                </a:extLst>
              </a:tr>
              <a:tr h="378538">
                <a:tc>
                  <a:txBody>
                    <a:bodyPr/>
                    <a:lstStyle/>
                    <a:p>
                      <a:r>
                        <a:rPr lang="fr-FR" dirty="0">
                          <a:solidFill>
                            <a:schemeClr val="tx1"/>
                          </a:solidFill>
                        </a:rPr>
                        <a:t>Image</a:t>
                      </a:r>
                    </a:p>
                  </a:txBody>
                  <a:tcPr/>
                </a:tc>
                <a:tc>
                  <a:txBody>
                    <a:bodyPr/>
                    <a:lstStyle/>
                    <a:p>
                      <a:r>
                        <a:rPr lang="fr-FR" dirty="0">
                          <a:solidFill>
                            <a:schemeClr val="tx1"/>
                          </a:solidFill>
                        </a:rPr>
                        <a:t>![Texte alt](image.png)</a:t>
                      </a:r>
                    </a:p>
                  </a:txBody>
                  <a:tcPr/>
                </a:tc>
                <a:extLst>
                  <a:ext uri="{0D108BD9-81ED-4DB2-BD59-A6C34878D82A}">
                    <a16:rowId xmlns:a16="http://schemas.microsoft.com/office/drawing/2014/main" val="222835622"/>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4FD872-A2A3-EC4C-C5F6-7CEB75F68D95}"/>
            </a:ext>
          </a:extLst>
        </p:cNvPr>
        <p:cNvGrpSpPr/>
        <p:nvPr/>
      </p:nvGrpSpPr>
      <p:grpSpPr>
        <a:xfrm>
          <a:off x="0" y="0"/>
          <a:ext cx="0" cy="0"/>
          <a:chOff x="0" y="0"/>
          <a:chExt cx="0" cy="0"/>
        </a:xfrm>
      </p:grpSpPr>
      <p:sp>
        <p:nvSpPr>
          <p:cNvPr id="463" name="PlaceHolder 1">
            <a:extLst>
              <a:ext uri="{FF2B5EF4-FFF2-40B4-BE49-F238E27FC236}">
                <a16:creationId xmlns:a16="http://schemas.microsoft.com/office/drawing/2014/main" id="{F11A9989-A6B5-5F31-2400-E3AEFB9791CF}"/>
              </a:ext>
            </a:extLst>
          </p:cNvPr>
          <p:cNvSpPr>
            <a:spLocks noGrp="1"/>
          </p:cNvSpPr>
          <p:nvPr>
            <p:ph type="title"/>
          </p:nvPr>
        </p:nvSpPr>
        <p:spPr>
          <a:xfrm>
            <a:off x="714240" y="194553"/>
            <a:ext cx="6990840" cy="8186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200" b="1" strike="noStrike" spc="-1" dirty="0">
                <a:solidFill>
                  <a:schemeClr val="dk1"/>
                </a:solidFill>
                <a:latin typeface="Archivo Black"/>
                <a:ea typeface="Archivo Black"/>
              </a:rPr>
              <a:t>Éléments de base de la syntaxe (Suite)</a:t>
            </a:r>
            <a:endParaRPr lang="fr-FR" sz="3200" b="1" strike="noStrike" spc="-1" dirty="0">
              <a:solidFill>
                <a:schemeClr val="dk1"/>
              </a:solidFill>
              <a:latin typeface="Arial"/>
            </a:endParaRPr>
          </a:p>
        </p:txBody>
      </p:sp>
      <p:graphicFrame>
        <p:nvGraphicFramePr>
          <p:cNvPr id="3" name="Tableau 2">
            <a:extLst>
              <a:ext uri="{FF2B5EF4-FFF2-40B4-BE49-F238E27FC236}">
                <a16:creationId xmlns:a16="http://schemas.microsoft.com/office/drawing/2014/main" id="{07B4473A-6A98-C3AD-F4C4-89A90FC612FF}"/>
              </a:ext>
            </a:extLst>
          </p:cNvPr>
          <p:cNvGraphicFramePr>
            <a:graphicFrameLocks noGrp="1"/>
          </p:cNvGraphicFramePr>
          <p:nvPr>
            <p:extLst>
              <p:ext uri="{D42A27DB-BD31-4B8C-83A1-F6EECF244321}">
                <p14:modId xmlns:p14="http://schemas.microsoft.com/office/powerpoint/2010/main" val="3051805328"/>
              </p:ext>
            </p:extLst>
          </p:nvPr>
        </p:nvGraphicFramePr>
        <p:xfrm>
          <a:off x="714240" y="1013193"/>
          <a:ext cx="7449259" cy="3601342"/>
        </p:xfrm>
        <a:graphic>
          <a:graphicData uri="http://schemas.openxmlformats.org/drawingml/2006/table">
            <a:tbl>
              <a:tblPr firstRow="1" bandRow="1">
                <a:tableStyleId>{E8034E78-7F5D-4C2E-B375-FC64B27BC917}</a:tableStyleId>
              </a:tblPr>
              <a:tblGrid>
                <a:gridCol w="2833191">
                  <a:extLst>
                    <a:ext uri="{9D8B030D-6E8A-4147-A177-3AD203B41FA5}">
                      <a16:colId xmlns:a16="http://schemas.microsoft.com/office/drawing/2014/main" val="2968489212"/>
                    </a:ext>
                  </a:extLst>
                </a:gridCol>
                <a:gridCol w="4616068">
                  <a:extLst>
                    <a:ext uri="{9D8B030D-6E8A-4147-A177-3AD203B41FA5}">
                      <a16:colId xmlns:a16="http://schemas.microsoft.com/office/drawing/2014/main" val="1378305961"/>
                    </a:ext>
                  </a:extLst>
                </a:gridCol>
              </a:tblGrid>
              <a:tr h="40798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800" dirty="0"/>
                        <a:t>Élément Markdown</a:t>
                      </a:r>
                    </a:p>
                    <a:p>
                      <a:endParaRPr lang="fr-FR" dirty="0"/>
                    </a:p>
                  </a:txBody>
                  <a:tcPr/>
                </a:tc>
                <a:tc>
                  <a:txBody>
                    <a:bodyPr/>
                    <a:lstStyle/>
                    <a:p>
                      <a:r>
                        <a:rPr lang="fr-FR" dirty="0"/>
                        <a:t>Syntaxe</a:t>
                      </a:r>
                    </a:p>
                  </a:txBody>
                  <a:tcPr/>
                </a:tc>
                <a:extLst>
                  <a:ext uri="{0D108BD9-81ED-4DB2-BD59-A6C34878D82A}">
                    <a16:rowId xmlns:a16="http://schemas.microsoft.com/office/drawing/2014/main" val="1854554130"/>
                  </a:ext>
                </a:extLst>
              </a:tr>
              <a:tr h="556382">
                <a:tc>
                  <a:txBody>
                    <a:bodyPr/>
                    <a:lstStyle/>
                    <a:p>
                      <a:r>
                        <a:rPr lang="fr-FR" dirty="0">
                          <a:solidFill>
                            <a:schemeClr val="tx1"/>
                          </a:solidFill>
                        </a:rPr>
                        <a:t>Code</a:t>
                      </a:r>
                    </a:p>
                  </a:txBody>
                  <a:tcPr/>
                </a:tc>
                <a:tc>
                  <a:txBody>
                    <a:bodyPr/>
                    <a:lstStyle/>
                    <a:p>
                      <a:r>
                        <a:rPr lang="fr-FR" dirty="0">
                          <a:solidFill>
                            <a:schemeClr val="tx1"/>
                          </a:solidFill>
                        </a:rPr>
                        <a:t>```python</a:t>
                      </a:r>
                    </a:p>
                    <a:p>
                      <a:r>
                        <a:rPr lang="fr-FR" dirty="0" err="1">
                          <a:solidFill>
                            <a:schemeClr val="tx1"/>
                          </a:solidFill>
                        </a:rPr>
                        <a:t>print</a:t>
                      </a:r>
                      <a:r>
                        <a:rPr lang="fr-FR" dirty="0">
                          <a:solidFill>
                            <a:schemeClr val="tx1"/>
                          </a:solidFill>
                        </a:rPr>
                        <a:t>("Hello World")</a:t>
                      </a:r>
                    </a:p>
                  </a:txBody>
                  <a:tcPr/>
                </a:tc>
                <a:extLst>
                  <a:ext uri="{0D108BD9-81ED-4DB2-BD59-A6C34878D82A}">
                    <a16:rowId xmlns:a16="http://schemas.microsoft.com/office/drawing/2014/main" val="607358857"/>
                  </a:ext>
                </a:extLst>
              </a:tr>
              <a:tr h="1033280">
                <a:tc>
                  <a:txBody>
                    <a:bodyPr/>
                    <a:lstStyle/>
                    <a:p>
                      <a:r>
                        <a:rPr lang="fr-FR" dirty="0">
                          <a:solidFill>
                            <a:schemeClr val="tx1"/>
                          </a:solidFill>
                        </a:rPr>
                        <a:t>Tableaux</a:t>
                      </a:r>
                    </a:p>
                  </a:txBody>
                  <a:tcPr/>
                </a:tc>
                <a:tc>
                  <a:txBody>
                    <a:bodyPr/>
                    <a:lstStyle/>
                    <a:p>
                      <a:r>
                        <a:rPr lang="fr-FR" dirty="0">
                          <a:solidFill>
                            <a:schemeClr val="tx1"/>
                          </a:solidFill>
                        </a:rPr>
                        <a:t>| Nom         | Âge     |</a:t>
                      </a:r>
                    </a:p>
                    <a:p>
                      <a:r>
                        <a:rPr lang="fr-FR" dirty="0">
                          <a:solidFill>
                            <a:schemeClr val="tx1"/>
                          </a:solidFill>
                        </a:rPr>
                        <a:t>|--------------|-----------|</a:t>
                      </a:r>
                    </a:p>
                    <a:p>
                      <a:r>
                        <a:rPr lang="fr-FR" dirty="0">
                          <a:solidFill>
                            <a:schemeClr val="tx1"/>
                          </a:solidFill>
                        </a:rPr>
                        <a:t>| Henoc      | 561      |</a:t>
                      </a:r>
                    </a:p>
                  </a:txBody>
                  <a:tcPr/>
                </a:tc>
                <a:extLst>
                  <a:ext uri="{0D108BD9-81ED-4DB2-BD59-A6C34878D82A}">
                    <a16:rowId xmlns:a16="http://schemas.microsoft.com/office/drawing/2014/main" val="398655800"/>
                  </a:ext>
                </a:extLst>
              </a:tr>
              <a:tr h="329039">
                <a:tc>
                  <a:txBody>
                    <a:bodyPr/>
                    <a:lstStyle/>
                    <a:p>
                      <a:r>
                        <a:rPr lang="fr-FR" dirty="0">
                          <a:solidFill>
                            <a:schemeClr val="tx1"/>
                          </a:solidFill>
                        </a:rPr>
                        <a:t>Citation</a:t>
                      </a:r>
                    </a:p>
                  </a:txBody>
                  <a:tcPr/>
                </a:tc>
                <a:tc>
                  <a:txBody>
                    <a:bodyPr/>
                    <a:lstStyle/>
                    <a:p>
                      <a:r>
                        <a:rPr lang="fr-FR" dirty="0">
                          <a:solidFill>
                            <a:schemeClr val="tx1"/>
                          </a:solidFill>
                        </a:rPr>
                        <a:t>&gt; Ceci est une citation</a:t>
                      </a:r>
                    </a:p>
                  </a:txBody>
                  <a:tcPr/>
                </a:tc>
                <a:extLst>
                  <a:ext uri="{0D108BD9-81ED-4DB2-BD59-A6C34878D82A}">
                    <a16:rowId xmlns:a16="http://schemas.microsoft.com/office/drawing/2014/main" val="2818678517"/>
                  </a:ext>
                </a:extLst>
              </a:tr>
              <a:tr h="329039">
                <a:tc>
                  <a:txBody>
                    <a:bodyPr/>
                    <a:lstStyle/>
                    <a:p>
                      <a:r>
                        <a:rPr lang="fr-FR" dirty="0">
                          <a:solidFill>
                            <a:schemeClr val="tx1"/>
                          </a:solidFill>
                        </a:rPr>
                        <a:t>Séparateur horizontal</a:t>
                      </a:r>
                    </a:p>
                  </a:txBody>
                  <a:tcPr/>
                </a:tc>
                <a:tc>
                  <a:txBody>
                    <a:bodyPr/>
                    <a:lstStyle/>
                    <a:p>
                      <a:r>
                        <a:rPr lang="fr-FR" dirty="0">
                          <a:solidFill>
                            <a:schemeClr val="tx1"/>
                          </a:solidFill>
                        </a:rPr>
                        <a:t>--- ou ***</a:t>
                      </a:r>
                    </a:p>
                  </a:txBody>
                  <a:tcPr/>
                </a:tc>
                <a:extLst>
                  <a:ext uri="{0D108BD9-81ED-4DB2-BD59-A6C34878D82A}">
                    <a16:rowId xmlns:a16="http://schemas.microsoft.com/office/drawing/2014/main" val="4186465594"/>
                  </a:ext>
                </a:extLst>
              </a:tr>
              <a:tr h="556382">
                <a:tc>
                  <a:txBody>
                    <a:bodyPr/>
                    <a:lstStyle/>
                    <a:p>
                      <a:r>
                        <a:rPr lang="fr-FR" dirty="0">
                          <a:solidFill>
                            <a:schemeClr val="tx1"/>
                          </a:solidFill>
                        </a:rPr>
                        <a:t>Cases à cocher</a:t>
                      </a:r>
                    </a:p>
                  </a:txBody>
                  <a:tcPr/>
                </a:tc>
                <a:tc>
                  <a:txBody>
                    <a:bodyPr/>
                    <a:lstStyle/>
                    <a:p>
                      <a:r>
                        <a:rPr lang="fr-FR" dirty="0">
                          <a:solidFill>
                            <a:schemeClr val="tx1"/>
                          </a:solidFill>
                        </a:rPr>
                        <a:t>- [x] Terminé - [ ] À faire</a:t>
                      </a:r>
                    </a:p>
                  </a:txBody>
                  <a:tcPr/>
                </a:tc>
                <a:extLst>
                  <a:ext uri="{0D108BD9-81ED-4DB2-BD59-A6C34878D82A}">
                    <a16:rowId xmlns:a16="http://schemas.microsoft.com/office/drawing/2014/main" val="3136425793"/>
                  </a:ext>
                </a:extLst>
              </a:tr>
            </a:tbl>
          </a:graphicData>
        </a:graphic>
      </p:graphicFrame>
    </p:spTree>
    <p:extLst>
      <p:ext uri="{BB962C8B-B14F-4D97-AF65-F5344CB8AC3E}">
        <p14:creationId xmlns:p14="http://schemas.microsoft.com/office/powerpoint/2010/main" val="5674164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5" name="Google Shape;830;p46"/>
          <p:cNvGrpSpPr/>
          <p:nvPr/>
        </p:nvGrpSpPr>
        <p:grpSpPr>
          <a:xfrm>
            <a:off x="4644000" y="-1800"/>
            <a:ext cx="4500000" cy="4366800"/>
            <a:chOff x="4644000" y="-1800"/>
            <a:chExt cx="4500000" cy="4366800"/>
          </a:xfrm>
        </p:grpSpPr>
        <p:sp>
          <p:nvSpPr>
            <p:cNvPr id="466" name="Google Shape;831;p46"/>
            <p:cNvSpPr/>
            <p:nvPr/>
          </p:nvSpPr>
          <p:spPr>
            <a:xfrm rot="10800000">
              <a:off x="4714560" y="-1800"/>
              <a:ext cx="4429440" cy="436680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67" name="Google Shape;832;p46"/>
            <p:cNvSpPr/>
            <p:nvPr/>
          </p:nvSpPr>
          <p:spPr>
            <a:xfrm rot="13500000" flipH="1">
              <a:off x="7674840" y="372996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68" name="Google Shape;833;p46"/>
            <p:cNvSpPr/>
            <p:nvPr/>
          </p:nvSpPr>
          <p:spPr>
            <a:xfrm rot="13499400" flipH="1">
              <a:off x="4984920" y="154620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69" name="Google Shape;834;p46"/>
            <p:cNvSpPr/>
            <p:nvPr/>
          </p:nvSpPr>
          <p:spPr>
            <a:xfrm rot="13499400" flipH="1">
              <a:off x="7200720" y="2135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0" name="Google Shape;835;p46"/>
            <p:cNvSpPr/>
            <p:nvPr/>
          </p:nvSpPr>
          <p:spPr>
            <a:xfrm rot="13499400" flipH="1">
              <a:off x="7200000" y="30513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1" name="Google Shape;836;p46"/>
            <p:cNvSpPr/>
            <p:nvPr/>
          </p:nvSpPr>
          <p:spPr>
            <a:xfrm rot="13499400" flipH="1">
              <a:off x="5127120" y="8211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2" name="Google Shape;837;p46"/>
            <p:cNvSpPr/>
            <p:nvPr/>
          </p:nvSpPr>
          <p:spPr>
            <a:xfrm rot="10800000" flipH="1">
              <a:off x="4644000" y="73728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3" name="Google Shape;838;p46"/>
            <p:cNvSpPr/>
            <p:nvPr/>
          </p:nvSpPr>
          <p:spPr>
            <a:xfrm rot="13500000" flipH="1">
              <a:off x="6245640" y="80604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74" name="PlaceHolder 1"/>
          <p:cNvSpPr>
            <a:spLocks noGrp="1"/>
          </p:cNvSpPr>
          <p:nvPr>
            <p:ph type="title"/>
          </p:nvPr>
        </p:nvSpPr>
        <p:spPr>
          <a:xfrm>
            <a:off x="742074" y="427859"/>
            <a:ext cx="4276440" cy="618840"/>
          </a:xfrm>
          <a:prstGeom prst="rect">
            <a:avLst/>
          </a:prstGeom>
          <a:noFill/>
          <a:ln w="0">
            <a:noFill/>
          </a:ln>
        </p:spPr>
        <p:txBody>
          <a:bodyPr lIns="91440" tIns="91440" rIns="91440" bIns="91440" anchor="b">
            <a:noAutofit/>
          </a:bodyPr>
          <a:lstStyle/>
          <a:p>
            <a:pPr indent="0">
              <a:lnSpc>
                <a:spcPct val="100000"/>
              </a:lnSpc>
              <a:buNone/>
              <a:tabLst>
                <a:tab pos="0" algn="l"/>
              </a:tabLst>
            </a:pPr>
            <a:r>
              <a:rPr lang="en" sz="3200" b="1" strike="noStrike" spc="-1" dirty="0">
                <a:solidFill>
                  <a:schemeClr val="dk1"/>
                </a:solidFill>
                <a:latin typeface="Archivo Black"/>
                <a:ea typeface="Archivo Black"/>
              </a:rPr>
              <a:t>Règles et conventions</a:t>
            </a:r>
            <a:endParaRPr lang="fr-FR" sz="3200" b="1" strike="noStrike" spc="-1" dirty="0">
              <a:solidFill>
                <a:schemeClr val="dk1"/>
              </a:solidFill>
              <a:latin typeface="Arial"/>
            </a:endParaRPr>
          </a:p>
        </p:txBody>
      </p:sp>
      <p:sp>
        <p:nvSpPr>
          <p:cNvPr id="475" name="PlaceHolder 2"/>
          <p:cNvSpPr>
            <a:spLocks noGrp="1"/>
          </p:cNvSpPr>
          <p:nvPr>
            <p:ph type="subTitle"/>
          </p:nvPr>
        </p:nvSpPr>
        <p:spPr>
          <a:xfrm>
            <a:off x="659459" y="1247106"/>
            <a:ext cx="6376021" cy="3381700"/>
          </a:xfrm>
          <a:prstGeom prst="rect">
            <a:avLst/>
          </a:prstGeom>
          <a:noFill/>
          <a:ln w="0">
            <a:noFill/>
          </a:ln>
        </p:spPr>
        <p:txBody>
          <a:bodyPr lIns="91440" tIns="91440" rIns="91440" bIns="91440" anchor="t">
            <a:noAutofit/>
          </a:bodyPr>
          <a:lstStyle/>
          <a:p>
            <a:pPr marL="0" indent="0">
              <a:buNone/>
            </a:pPr>
            <a:r>
              <a:rPr lang="fr-FR" sz="1800" dirty="0"/>
              <a:t>Markdown est un langage souple, mais certaines bonnes pratiques permettent d'assurer un rendu clair et cohérent.</a:t>
            </a:r>
          </a:p>
          <a:p>
            <a:pPr marL="0" indent="0">
              <a:buNone/>
            </a:pPr>
            <a:r>
              <a:rPr lang="fr-FR" sz="1800" dirty="0"/>
              <a:t>Il est conseillé de :</a:t>
            </a:r>
          </a:p>
          <a:p>
            <a:pPr>
              <a:buFont typeface="Arial" panose="020B0604020202020204" pitchFamily="34" charset="0"/>
              <a:buChar char="•"/>
            </a:pPr>
            <a:r>
              <a:rPr lang="fr-FR" sz="1800" dirty="0"/>
              <a:t>Laisser une ligne vide entre les paragraphes et les blocs (code, liste, tableau).</a:t>
            </a:r>
          </a:p>
          <a:p>
            <a:pPr>
              <a:buFont typeface="Arial" panose="020B0604020202020204" pitchFamily="34" charset="0"/>
              <a:buChar char="•"/>
            </a:pPr>
            <a:r>
              <a:rPr lang="fr-FR" sz="1800" dirty="0"/>
              <a:t>Utiliser un style unique pour le gras, l’italique ou les listes, et s’y tenir.</a:t>
            </a:r>
          </a:p>
          <a:p>
            <a:pPr>
              <a:buFont typeface="Arial" panose="020B0604020202020204" pitchFamily="34" charset="0"/>
              <a:buChar char="•"/>
            </a:pPr>
            <a:r>
              <a:rPr lang="fr-FR" sz="1800" dirty="0"/>
              <a:t>Respecter la hiérarchie des titres sans sauter de niveau.</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9" name="Google Shape;529;p35"/>
          <p:cNvGrpSpPr/>
          <p:nvPr/>
        </p:nvGrpSpPr>
        <p:grpSpPr>
          <a:xfrm>
            <a:off x="3979080" y="6840"/>
            <a:ext cx="5164200" cy="5143320"/>
            <a:chOff x="3979080" y="6840"/>
            <a:chExt cx="5164200" cy="5143320"/>
          </a:xfrm>
        </p:grpSpPr>
        <p:sp>
          <p:nvSpPr>
            <p:cNvPr id="480" name="Google Shape;530;p35"/>
            <p:cNvSpPr/>
            <p:nvPr/>
          </p:nvSpPr>
          <p:spPr>
            <a:xfrm flipH="1">
              <a:off x="3978720" y="6840"/>
              <a:ext cx="5164200" cy="514332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81" name="Google Shape;531;p35"/>
            <p:cNvSpPr/>
            <p:nvPr/>
          </p:nvSpPr>
          <p:spPr>
            <a:xfrm rot="18900600">
              <a:off x="4520880" y="3647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2" name="Google Shape;532;p35"/>
            <p:cNvSpPr/>
            <p:nvPr/>
          </p:nvSpPr>
          <p:spPr>
            <a:xfrm rot="18900600">
              <a:off x="7184160" y="22453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3" name="Google Shape;533;p35"/>
            <p:cNvSpPr/>
            <p:nvPr/>
          </p:nvSpPr>
          <p:spPr>
            <a:xfrm rot="18900600">
              <a:off x="6716520" y="11667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4" name="Google Shape;534;p35"/>
            <p:cNvSpPr/>
            <p:nvPr/>
          </p:nvSpPr>
          <p:spPr>
            <a:xfrm rot="18900600">
              <a:off x="5940360" y="35715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85" name="Google Shape;535;p35"/>
            <p:cNvSpPr/>
            <p:nvPr/>
          </p:nvSpPr>
          <p:spPr>
            <a:xfrm>
              <a:off x="6778080" y="289116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86" name="PlaceHolder 1"/>
          <p:cNvSpPr>
            <a:spLocks noGrp="1"/>
          </p:cNvSpPr>
          <p:nvPr>
            <p:ph type="title"/>
          </p:nvPr>
        </p:nvSpPr>
        <p:spPr>
          <a:xfrm>
            <a:off x="733320" y="1971720"/>
            <a:ext cx="4409640" cy="13618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200" b="0" strike="noStrike" spc="-1">
                <a:solidFill>
                  <a:schemeClr val="dk1"/>
                </a:solidFill>
                <a:latin typeface="Archivo Black"/>
                <a:ea typeface="Archivo Black"/>
              </a:rPr>
              <a:t>Applications</a:t>
            </a:r>
            <a:endParaRPr lang="fr-FR" sz="3200" b="0" strike="noStrike" spc="-1">
              <a:solidFill>
                <a:schemeClr val="dk1"/>
              </a:solidFill>
              <a:latin typeface="Arial"/>
            </a:endParaRPr>
          </a:p>
        </p:txBody>
      </p:sp>
      <p:sp>
        <p:nvSpPr>
          <p:cNvPr id="487" name="PlaceHolder 2"/>
          <p:cNvSpPr>
            <a:spLocks noGrp="1"/>
          </p:cNvSpPr>
          <p:nvPr>
            <p:ph type="subTitle"/>
          </p:nvPr>
        </p:nvSpPr>
        <p:spPr>
          <a:xfrm>
            <a:off x="733320" y="3381480"/>
            <a:ext cx="2771280" cy="713880"/>
          </a:xfrm>
          <a:prstGeom prst="rect">
            <a:avLst/>
          </a:prstGeom>
          <a:noFill/>
          <a:ln w="0">
            <a:noFill/>
          </a:ln>
        </p:spPr>
        <p:txBody>
          <a:bodyPr lIns="91440" tIns="91440" rIns="91440" bIns="91440" anchor="t">
            <a:normAutofit/>
          </a:bodyPr>
          <a:lstStyle/>
          <a:p>
            <a:pPr indent="0" algn="ctr">
              <a:buNone/>
            </a:pPr>
            <a:endParaRPr lang="en-US" sz="1600" b="0" strike="noStrike" spc="-1">
              <a:solidFill>
                <a:schemeClr val="dk1"/>
              </a:solidFill>
              <a:latin typeface="Manrope"/>
              <a:ea typeface="Manrope"/>
            </a:endParaRPr>
          </a:p>
        </p:txBody>
      </p:sp>
      <p:sp>
        <p:nvSpPr>
          <p:cNvPr id="488" name="PlaceHolder 3"/>
          <p:cNvSpPr>
            <a:spLocks noGrp="1"/>
          </p:cNvSpPr>
          <p:nvPr>
            <p:ph type="title"/>
          </p:nvPr>
        </p:nvSpPr>
        <p:spPr>
          <a:xfrm>
            <a:off x="790560" y="542880"/>
            <a:ext cx="1047240" cy="1333080"/>
          </a:xfrm>
          <a:prstGeom prst="rect">
            <a:avLst/>
          </a:prstGeom>
          <a:solidFill>
            <a:schemeClr val="lt2"/>
          </a:solidFill>
          <a:ln w="0">
            <a:noFill/>
          </a:ln>
        </p:spPr>
        <p:txBody>
          <a:bodyPr lIns="91440" tIns="91440" rIns="91440" bIns="91440" anchor="ctr">
            <a:normAutofit/>
          </a:bodyPr>
          <a:lstStyle/>
          <a:p>
            <a:pPr indent="0" algn="ctr">
              <a:lnSpc>
                <a:spcPct val="100000"/>
              </a:lnSpc>
              <a:buNone/>
              <a:tabLst>
                <a:tab pos="0" algn="l"/>
              </a:tabLst>
            </a:pPr>
            <a:r>
              <a:rPr lang="en" sz="4500" b="0" strike="noStrike" spc="-1">
                <a:solidFill>
                  <a:schemeClr val="dk1"/>
                </a:solidFill>
                <a:latin typeface="Archivo Black"/>
                <a:ea typeface="Archivo Black"/>
              </a:rPr>
              <a:t>04</a:t>
            </a:r>
            <a:endParaRPr lang="fr-FR" sz="4500" b="0" strike="noStrike" spc="-1">
              <a:solidFill>
                <a:schemeClr val="dk1"/>
              </a:solidFill>
              <a:latin typeface="Arial"/>
            </a:endParaRPr>
          </a:p>
        </p:txBody>
      </p:sp>
      <p:sp>
        <p:nvSpPr>
          <p:cNvPr id="489" name="Google Shape;539;p35"/>
          <p:cNvSpPr/>
          <p:nvPr/>
        </p:nvSpPr>
        <p:spPr>
          <a:xfrm>
            <a:off x="5397480" y="1055160"/>
            <a:ext cx="3033000" cy="3033000"/>
          </a:xfrm>
          <a:prstGeom prst="ellipse">
            <a:avLst/>
          </a:prstGeom>
          <a:blipFill rotWithShape="0">
            <a:blip r:embed="rId2"/>
            <a:srcRect/>
            <a:stretch/>
          </a:blipFill>
          <a:ln w="38100">
            <a:solidFill>
              <a:srgbClr val="F8F8F8"/>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grpSp>
        <p:nvGrpSpPr>
          <p:cNvPr id="490" name="Google Shape;540;p35"/>
          <p:cNvGrpSpPr/>
          <p:nvPr/>
        </p:nvGrpSpPr>
        <p:grpSpPr>
          <a:xfrm>
            <a:off x="5405400" y="1044360"/>
            <a:ext cx="3160080" cy="3290760"/>
            <a:chOff x="5405400" y="1044360"/>
            <a:chExt cx="3160080" cy="3290760"/>
          </a:xfrm>
        </p:grpSpPr>
        <p:sp>
          <p:nvSpPr>
            <p:cNvPr id="491" name="Google Shape;541;p35"/>
            <p:cNvSpPr/>
            <p:nvPr/>
          </p:nvSpPr>
          <p:spPr>
            <a:xfrm rot="18900000">
              <a:off x="7674840" y="13795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92" name="Google Shape;542;p35"/>
            <p:cNvSpPr/>
            <p:nvPr/>
          </p:nvSpPr>
          <p:spPr>
            <a:xfrm rot="18900000">
              <a:off x="5299920" y="38851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 name="PlaceHolder 1"/>
          <p:cNvSpPr>
            <a:spLocks noGrp="1"/>
          </p:cNvSpPr>
          <p:nvPr>
            <p:ph type="title"/>
          </p:nvPr>
        </p:nvSpPr>
        <p:spPr>
          <a:xfrm>
            <a:off x="714374" y="293703"/>
            <a:ext cx="6990840" cy="8186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200" b="1" strike="noStrike" spc="-1" dirty="0">
                <a:solidFill>
                  <a:schemeClr val="dk1"/>
                </a:solidFill>
                <a:latin typeface="Archivo Black"/>
                <a:ea typeface="Archivo Black"/>
              </a:rPr>
              <a:t>Rédaction de documentations</a:t>
            </a:r>
            <a:endParaRPr lang="fr-FR" sz="3200" b="1" strike="noStrike" spc="-1" dirty="0">
              <a:solidFill>
                <a:schemeClr val="dk1"/>
              </a:solidFill>
              <a:latin typeface="Arial"/>
            </a:endParaRPr>
          </a:p>
        </p:txBody>
      </p:sp>
      <p:sp>
        <p:nvSpPr>
          <p:cNvPr id="3" name="Sous-titre 2">
            <a:extLst>
              <a:ext uri="{FF2B5EF4-FFF2-40B4-BE49-F238E27FC236}">
                <a16:creationId xmlns:a16="http://schemas.microsoft.com/office/drawing/2014/main" id="{D2C9EDAF-57EE-1BCB-AD81-DEA7BB21F567}"/>
              </a:ext>
            </a:extLst>
          </p:cNvPr>
          <p:cNvSpPr>
            <a:spLocks noGrp="1" noChangeArrowheads="1"/>
          </p:cNvSpPr>
          <p:nvPr>
            <p:ph type="subTitle"/>
          </p:nvPr>
        </p:nvSpPr>
        <p:spPr bwMode="auto">
          <a:xfrm>
            <a:off x="714374" y="973844"/>
            <a:ext cx="6303371"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800" b="0" i="0" u="none" strike="noStrike" cap="none" normalizeH="0" baseline="0" dirty="0">
                <a:ln>
                  <a:noFill/>
                </a:ln>
                <a:solidFill>
                  <a:schemeClr val="tx1"/>
                </a:solidFill>
                <a:effectLst/>
                <a:latin typeface="Arial" panose="020B0604020202020204" pitchFamily="34" charset="0"/>
              </a:rPr>
              <a:t>Markdown est largement utilisé pour rédiger des documentations techniques grâce à sa simplicité et sa lisibilité.</a:t>
            </a: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800" b="0" i="0" u="none" strike="noStrike" cap="none" normalizeH="0" baseline="0" dirty="0">
                <a:ln>
                  <a:noFill/>
                </a:ln>
                <a:solidFill>
                  <a:schemeClr val="tx1"/>
                </a:solidFill>
                <a:effectLst/>
                <a:latin typeface="Arial" panose="020B0604020202020204" pitchFamily="34" charset="0"/>
              </a:rPr>
              <a:t>Il permet d’écrire rapidement des fichiers structurés, comme les </a:t>
            </a:r>
            <a:r>
              <a:rPr kumimoji="0" lang="fr-FR" altLang="fr-FR" sz="1800" b="0" i="0" u="none" strike="noStrike" cap="none" normalizeH="0" baseline="0" dirty="0">
                <a:ln>
                  <a:noFill/>
                </a:ln>
                <a:solidFill>
                  <a:schemeClr val="tx1"/>
                </a:solidFill>
                <a:effectLst/>
                <a:latin typeface="Arial Unicode MS"/>
              </a:rPr>
              <a:t>README.md</a:t>
            </a:r>
            <a:r>
              <a:rPr kumimoji="0" lang="fr-FR" altLang="fr-FR" sz="1800" b="0" i="0" u="none" strike="noStrike" cap="none" normalizeH="0" baseline="0" dirty="0">
                <a:ln>
                  <a:noFill/>
                </a:ln>
                <a:solidFill>
                  <a:schemeClr val="tx1"/>
                </a:solidFill>
                <a:effectLst/>
              </a:rPr>
              <a:t>, guides d’installation, changelogs ou manuels d’utilisation. Les plateformes comme GitHub, </a:t>
            </a:r>
            <a:r>
              <a:rPr kumimoji="0" lang="fr-FR" altLang="fr-FR" sz="1800" b="0" i="0" u="none" strike="noStrike" cap="none" normalizeH="0" baseline="0" dirty="0" err="1">
                <a:ln>
                  <a:noFill/>
                </a:ln>
                <a:solidFill>
                  <a:schemeClr val="tx1"/>
                </a:solidFill>
                <a:effectLst/>
              </a:rPr>
              <a:t>GitLab</a:t>
            </a:r>
            <a:r>
              <a:rPr kumimoji="0" lang="fr-FR" altLang="fr-FR" sz="1800" b="0" i="0" u="none" strike="noStrike" cap="none" normalizeH="0" baseline="0" dirty="0">
                <a:ln>
                  <a:noFill/>
                </a:ln>
                <a:solidFill>
                  <a:schemeClr val="tx1"/>
                </a:solidFill>
                <a:effectLst/>
              </a:rPr>
              <a:t> ou </a:t>
            </a:r>
            <a:r>
              <a:rPr kumimoji="0" lang="fr-FR" altLang="fr-FR" sz="1800" b="0" i="0" u="none" strike="noStrike" cap="none" normalizeH="0" baseline="0" dirty="0" err="1">
                <a:ln>
                  <a:noFill/>
                </a:ln>
                <a:solidFill>
                  <a:schemeClr val="tx1"/>
                </a:solidFill>
                <a:effectLst/>
              </a:rPr>
              <a:t>Bitbucket</a:t>
            </a:r>
            <a:r>
              <a:rPr kumimoji="0" lang="fr-FR" altLang="fr-FR" sz="1800" b="0" i="0" u="none" strike="noStrike" cap="none" normalizeH="0" baseline="0" dirty="0">
                <a:ln>
                  <a:noFill/>
                </a:ln>
                <a:solidFill>
                  <a:schemeClr val="tx1"/>
                </a:solidFill>
                <a:effectLst/>
              </a:rPr>
              <a:t> l’interprètent automatiquement et l’affichent avec une mise en forme claire.</a:t>
            </a:r>
            <a:endParaRPr lang="fr-FR" altLang="fr-FR" sz="1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800" b="0" i="0" u="none" strike="noStrike" cap="none" normalizeH="0" baseline="0" dirty="0">
                <a:ln>
                  <a:noFill/>
                </a:ln>
                <a:solidFill>
                  <a:schemeClr val="tx1"/>
                </a:solidFill>
                <a:effectLst/>
                <a:latin typeface="Arial" panose="020B0604020202020204" pitchFamily="34" charset="0"/>
              </a:rPr>
              <a:t>De nombreux outils de génération de documentation (tels que </a:t>
            </a:r>
            <a:r>
              <a:rPr kumimoji="0" lang="fr-FR" altLang="fr-FR" sz="1800" b="0" i="0" u="none" strike="noStrike" cap="none" normalizeH="0" baseline="0" dirty="0" err="1">
                <a:ln>
                  <a:noFill/>
                </a:ln>
                <a:solidFill>
                  <a:schemeClr val="tx1"/>
                </a:solidFill>
                <a:effectLst/>
                <a:latin typeface="Arial" panose="020B0604020202020204" pitchFamily="34" charset="0"/>
              </a:rPr>
              <a:t>MkDocs</a:t>
            </a:r>
            <a:r>
              <a:rPr kumimoji="0" lang="fr-FR" altLang="fr-FR" sz="1800" b="0" i="0" u="none" strike="noStrike" cap="none" normalizeH="0" baseline="0" dirty="0">
                <a:ln>
                  <a:noFill/>
                </a:ln>
                <a:solidFill>
                  <a:schemeClr val="tx1"/>
                </a:solidFill>
                <a:effectLst/>
                <a:latin typeface="Arial" panose="020B0604020202020204" pitchFamily="34" charset="0"/>
              </a:rPr>
              <a:t> ou </a:t>
            </a:r>
            <a:r>
              <a:rPr kumimoji="0" lang="fr-FR" altLang="fr-FR" sz="1800" b="0" i="0" u="none" strike="noStrike" cap="none" normalizeH="0" baseline="0" dirty="0" err="1">
                <a:ln>
                  <a:noFill/>
                </a:ln>
                <a:solidFill>
                  <a:schemeClr val="tx1"/>
                </a:solidFill>
                <a:effectLst/>
                <a:latin typeface="Arial" panose="020B0604020202020204" pitchFamily="34" charset="0"/>
              </a:rPr>
              <a:t>Docusaurus</a:t>
            </a:r>
            <a:r>
              <a:rPr kumimoji="0" lang="fr-FR" altLang="fr-FR" sz="1800" b="0" i="0" u="none" strike="noStrike" cap="none" normalizeH="0" baseline="0" dirty="0">
                <a:ln>
                  <a:noFill/>
                </a:ln>
                <a:solidFill>
                  <a:schemeClr val="tx1"/>
                </a:solidFill>
                <a:effectLst/>
                <a:latin typeface="Arial" panose="020B0604020202020204" pitchFamily="34" charset="0"/>
              </a:rPr>
              <a:t>) utilisent le Markdown comme base. Markdown facilite ainsi le travail collaboratif et améliore la qualité de la documentation dans les projets logiciels.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5" name="Google Shape;830;p46"/>
          <p:cNvGrpSpPr/>
          <p:nvPr/>
        </p:nvGrpSpPr>
        <p:grpSpPr>
          <a:xfrm>
            <a:off x="4644000" y="-1800"/>
            <a:ext cx="4500000" cy="4366800"/>
            <a:chOff x="4644000" y="-1800"/>
            <a:chExt cx="4500000" cy="4366800"/>
          </a:xfrm>
        </p:grpSpPr>
        <p:sp>
          <p:nvSpPr>
            <p:cNvPr id="496" name="Google Shape;831;p46"/>
            <p:cNvSpPr/>
            <p:nvPr/>
          </p:nvSpPr>
          <p:spPr>
            <a:xfrm rot="10800000">
              <a:off x="4714560" y="-1800"/>
              <a:ext cx="4429440" cy="436680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97" name="Google Shape;832;p46"/>
            <p:cNvSpPr/>
            <p:nvPr/>
          </p:nvSpPr>
          <p:spPr>
            <a:xfrm rot="13500000" flipH="1">
              <a:off x="7674840" y="372996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98" name="Google Shape;833;p46"/>
            <p:cNvSpPr/>
            <p:nvPr/>
          </p:nvSpPr>
          <p:spPr>
            <a:xfrm rot="13499400" flipH="1">
              <a:off x="4984920" y="154620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99" name="Google Shape;834;p46"/>
            <p:cNvSpPr/>
            <p:nvPr/>
          </p:nvSpPr>
          <p:spPr>
            <a:xfrm rot="13499400" flipH="1">
              <a:off x="7200720" y="2135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00" name="Google Shape;835;p46"/>
            <p:cNvSpPr/>
            <p:nvPr/>
          </p:nvSpPr>
          <p:spPr>
            <a:xfrm rot="13499400" flipH="1">
              <a:off x="7200000" y="30513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01" name="Google Shape;836;p46"/>
            <p:cNvSpPr/>
            <p:nvPr/>
          </p:nvSpPr>
          <p:spPr>
            <a:xfrm rot="13499400" flipH="1">
              <a:off x="5127120" y="8211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02" name="Google Shape;837;p46"/>
            <p:cNvSpPr/>
            <p:nvPr/>
          </p:nvSpPr>
          <p:spPr>
            <a:xfrm rot="10800000" flipH="1">
              <a:off x="4644000" y="73728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03" name="Google Shape;838;p46"/>
            <p:cNvSpPr/>
            <p:nvPr/>
          </p:nvSpPr>
          <p:spPr>
            <a:xfrm rot="13500000" flipH="1">
              <a:off x="6245640" y="80604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504" name="PlaceHolder 1"/>
          <p:cNvSpPr>
            <a:spLocks noGrp="1"/>
          </p:cNvSpPr>
          <p:nvPr>
            <p:ph type="title"/>
          </p:nvPr>
        </p:nvSpPr>
        <p:spPr>
          <a:xfrm>
            <a:off x="723960" y="1219320"/>
            <a:ext cx="4276440" cy="17330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200" b="0" strike="noStrike" spc="-1">
                <a:solidFill>
                  <a:schemeClr val="dk1"/>
                </a:solidFill>
                <a:latin typeface="Archivo Black"/>
                <a:ea typeface="Archivo Black"/>
              </a:rPr>
              <a:t>Exemples pratiques</a:t>
            </a:r>
            <a:endParaRPr lang="fr-FR" sz="3200" b="0" strike="noStrike" spc="-1">
              <a:solidFill>
                <a:schemeClr val="dk1"/>
              </a:solidFill>
              <a:latin typeface="Arial"/>
            </a:endParaRPr>
          </a:p>
        </p:txBody>
      </p:sp>
      <p:sp>
        <p:nvSpPr>
          <p:cNvPr id="505" name="PlaceHolder 2"/>
          <p:cNvSpPr>
            <a:spLocks noGrp="1"/>
          </p:cNvSpPr>
          <p:nvPr>
            <p:ph type="subTitle"/>
          </p:nvPr>
        </p:nvSpPr>
        <p:spPr>
          <a:xfrm>
            <a:off x="723960" y="3057480"/>
            <a:ext cx="3524040" cy="866520"/>
          </a:xfrm>
          <a:prstGeom prst="rect">
            <a:avLst/>
          </a:prstGeom>
          <a:noFill/>
          <a:ln w="0">
            <a:noFill/>
          </a:ln>
        </p:spPr>
        <p:txBody>
          <a:bodyPr lIns="91440" tIns="91440" rIns="91440" bIns="91440" anchor="t">
            <a:normAutofit fontScale="88196" lnSpcReduction="20000"/>
          </a:bodyPr>
          <a:lstStyle/>
          <a:p>
            <a:pPr indent="0">
              <a:lnSpc>
                <a:spcPct val="100000"/>
              </a:lnSpc>
              <a:buNone/>
              <a:tabLst>
                <a:tab pos="0" algn="l"/>
              </a:tabLst>
            </a:pPr>
            <a:r>
              <a:rPr lang="en" sz="1400" b="0" strike="noStrike" spc="-1">
                <a:solidFill>
                  <a:schemeClr val="dk1"/>
                </a:solidFill>
                <a:latin typeface="Manrope"/>
                <a:ea typeface="Manrope"/>
              </a:rPr>
              <a:t>Les exemples pratiques illustrent comment un langage est utilisé dans des scénarios réels. Cela aide à mieux comprendre les concepts et à voir comment les langages s'appliquent aux problèmes du monde réel.</a:t>
            </a:r>
            <a:endParaRPr lang="en-US" sz="1400" b="0" strike="noStrike" spc="-1">
              <a:solidFill>
                <a:srgbClr val="000000"/>
              </a:solidFill>
              <a:latin typeface="OpenSymbol"/>
            </a:endParaRPr>
          </a:p>
        </p:txBody>
      </p:sp>
      <p:sp>
        <p:nvSpPr>
          <p:cNvPr id="506" name="Google Shape;841;p46"/>
          <p:cNvSpPr/>
          <p:nvPr/>
        </p:nvSpPr>
        <p:spPr>
          <a:xfrm>
            <a:off x="5397480" y="1055160"/>
            <a:ext cx="3033000" cy="3033000"/>
          </a:xfrm>
          <a:prstGeom prst="ellipse">
            <a:avLst/>
          </a:prstGeom>
          <a:blipFill rotWithShape="0">
            <a:blip r:embed="rId2"/>
            <a:srcRect/>
            <a:stretch/>
          </a:blipFill>
          <a:ln w="38100">
            <a:solidFill>
              <a:srgbClr val="F8F8F8"/>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9" name="PlaceHolder 1"/>
          <p:cNvSpPr>
            <a:spLocks noGrp="1"/>
          </p:cNvSpPr>
          <p:nvPr>
            <p:ph type="title"/>
          </p:nvPr>
        </p:nvSpPr>
        <p:spPr>
          <a:xfrm>
            <a:off x="714239" y="480990"/>
            <a:ext cx="6990840" cy="818640"/>
          </a:xfrm>
          <a:prstGeom prst="rect">
            <a:avLst/>
          </a:prstGeom>
          <a:noFill/>
          <a:ln w="0">
            <a:noFill/>
          </a:ln>
        </p:spPr>
        <p:txBody>
          <a:bodyPr lIns="91440" tIns="91440" rIns="91440" bIns="91440" anchor="t">
            <a:normAutofit/>
          </a:bodyPr>
          <a:lstStyle/>
          <a:p>
            <a:pPr indent="0" algn="ctr">
              <a:lnSpc>
                <a:spcPct val="100000"/>
              </a:lnSpc>
              <a:buNone/>
              <a:tabLst>
                <a:tab pos="0" algn="l"/>
              </a:tabLst>
            </a:pPr>
            <a:r>
              <a:rPr lang="en" sz="3200" b="1" strike="noStrike" spc="-1" dirty="0">
                <a:solidFill>
                  <a:schemeClr val="dk1"/>
                </a:solidFill>
                <a:latin typeface="Archivo Black"/>
                <a:ea typeface="Archivo Black"/>
              </a:rPr>
              <a:t>Conclusions</a:t>
            </a:r>
            <a:endParaRPr lang="fr-FR" sz="3200" b="1" strike="noStrike" spc="-1" dirty="0">
              <a:solidFill>
                <a:schemeClr val="dk1"/>
              </a:solidFill>
              <a:latin typeface="Arial"/>
            </a:endParaRPr>
          </a:p>
        </p:txBody>
      </p:sp>
      <p:sp>
        <p:nvSpPr>
          <p:cNvPr id="510" name="PlaceHolder 2"/>
          <p:cNvSpPr>
            <a:spLocks noGrp="1"/>
          </p:cNvSpPr>
          <p:nvPr>
            <p:ph type="subTitle"/>
          </p:nvPr>
        </p:nvSpPr>
        <p:spPr>
          <a:xfrm>
            <a:off x="714239" y="1345397"/>
            <a:ext cx="6182319" cy="3294719"/>
          </a:xfrm>
          <a:prstGeom prst="rect">
            <a:avLst/>
          </a:prstGeom>
          <a:noFill/>
          <a:ln w="0">
            <a:noFill/>
          </a:ln>
        </p:spPr>
        <p:txBody>
          <a:bodyPr lIns="91440" tIns="91440" rIns="91440" bIns="91440" anchor="t">
            <a:noAutofit/>
          </a:bodyPr>
          <a:lstStyle/>
          <a:p>
            <a:pPr marL="0" indent="0">
              <a:buNone/>
            </a:pPr>
            <a:r>
              <a:rPr lang="fr-FR" sz="1800" dirty="0"/>
              <a:t>	Markdown est un langage léger, accessible et puissant, idéal pour structurer rapidement du contenu textuel. Sa syntaxe simple permet d’écrire des documents lisibles, même sans mise en forme visuelle. Il est devenu un standard dans la rédaction de documentations techniques, en particulier dans les environnements collaboratifs et les projets open source. Facile à apprendre et largement adopté, Markdown constitue un outil essentiel pour tout développeur, rédacteur technique ou étudiant souhaitant produire du contenu clair, structuré et professionnel.</a:t>
            </a:r>
          </a:p>
          <a:p>
            <a:pPr indent="0">
              <a:lnSpc>
                <a:spcPct val="100000"/>
              </a:lnSpc>
              <a:buNone/>
              <a:tabLst>
                <a:tab pos="0" algn="l"/>
              </a:tabLst>
            </a:pPr>
            <a:endParaRPr lang="en-US" sz="1800" b="0" strike="noStrike" spc="-1" dirty="0">
              <a:solidFill>
                <a:srgbClr val="000000"/>
              </a:solidFill>
              <a:latin typeface="OpenSymbo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1" name="Google Shape;1037;p55"/>
          <p:cNvGrpSpPr/>
          <p:nvPr/>
        </p:nvGrpSpPr>
        <p:grpSpPr>
          <a:xfrm>
            <a:off x="3979080" y="6840"/>
            <a:ext cx="5164200" cy="5143320"/>
            <a:chOff x="3979080" y="6840"/>
            <a:chExt cx="5164200" cy="5143320"/>
          </a:xfrm>
        </p:grpSpPr>
        <p:sp>
          <p:nvSpPr>
            <p:cNvPr id="512" name="Google Shape;1038;p55"/>
            <p:cNvSpPr/>
            <p:nvPr/>
          </p:nvSpPr>
          <p:spPr>
            <a:xfrm flipH="1">
              <a:off x="3978720" y="6840"/>
              <a:ext cx="5164200" cy="514332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nvGrpSpPr>
            <p:cNvPr id="513" name="Google Shape;1039;p55"/>
            <p:cNvGrpSpPr/>
            <p:nvPr/>
          </p:nvGrpSpPr>
          <p:grpSpPr>
            <a:xfrm>
              <a:off x="4666320" y="607680"/>
              <a:ext cx="4152240" cy="4000680"/>
              <a:chOff x="4666320" y="607680"/>
              <a:chExt cx="4152240" cy="4000680"/>
            </a:xfrm>
          </p:grpSpPr>
          <p:sp>
            <p:nvSpPr>
              <p:cNvPr id="514" name="Google Shape;1040;p55"/>
              <p:cNvSpPr/>
              <p:nvPr/>
            </p:nvSpPr>
            <p:spPr>
              <a:xfrm rot="18900600">
                <a:off x="4520880" y="3647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5" name="Google Shape;1041;p55"/>
              <p:cNvSpPr/>
              <p:nvPr/>
            </p:nvSpPr>
            <p:spPr>
              <a:xfrm rot="18900600">
                <a:off x="7184160" y="22453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6" name="Google Shape;1042;p55"/>
              <p:cNvSpPr/>
              <p:nvPr/>
            </p:nvSpPr>
            <p:spPr>
              <a:xfrm rot="18900600">
                <a:off x="6716520" y="11667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7" name="Google Shape;1043;p55"/>
              <p:cNvSpPr/>
              <p:nvPr/>
            </p:nvSpPr>
            <p:spPr>
              <a:xfrm rot="18900600">
                <a:off x="5940360" y="35715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8" name="Google Shape;1044;p55"/>
              <p:cNvSpPr/>
              <p:nvPr/>
            </p:nvSpPr>
            <p:spPr>
              <a:xfrm>
                <a:off x="6778080" y="289116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
        <p:nvSpPr>
          <p:cNvPr id="519" name="PlaceHolder 1"/>
          <p:cNvSpPr>
            <a:spLocks noGrp="1"/>
          </p:cNvSpPr>
          <p:nvPr>
            <p:ph type="title"/>
          </p:nvPr>
        </p:nvSpPr>
        <p:spPr>
          <a:xfrm>
            <a:off x="714240" y="542880"/>
            <a:ext cx="4628880" cy="10569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5400" b="0" strike="noStrike" spc="-1">
                <a:solidFill>
                  <a:schemeClr val="dk1"/>
                </a:solidFill>
                <a:latin typeface="Archivo Black"/>
                <a:ea typeface="Archivo Black"/>
              </a:rPr>
              <a:t>Thank you!</a:t>
            </a:r>
            <a:endParaRPr lang="fr-FR" sz="5400" b="0" strike="noStrike" spc="-1">
              <a:solidFill>
                <a:schemeClr val="dk1"/>
              </a:solidFill>
              <a:latin typeface="Arial"/>
            </a:endParaRPr>
          </a:p>
        </p:txBody>
      </p:sp>
      <p:sp>
        <p:nvSpPr>
          <p:cNvPr id="520" name="PlaceHolder 2"/>
          <p:cNvSpPr>
            <a:spLocks noGrp="1"/>
          </p:cNvSpPr>
          <p:nvPr>
            <p:ph type="subTitle"/>
          </p:nvPr>
        </p:nvSpPr>
        <p:spPr>
          <a:xfrm>
            <a:off x="714240" y="1800360"/>
            <a:ext cx="4628880" cy="105696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1600" b="1" strike="noStrike" spc="-1">
                <a:solidFill>
                  <a:schemeClr val="dk1"/>
                </a:solidFill>
                <a:latin typeface="Manrope"/>
                <a:ea typeface="Manrope"/>
              </a:rPr>
              <a:t>Do you have any questions?</a:t>
            </a:r>
            <a:endParaRPr lang="en-US" sz="1600" b="0" strike="noStrike" spc="-1">
              <a:solidFill>
                <a:srgbClr val="000000"/>
              </a:solidFill>
              <a:latin typeface="OpenSymbol"/>
            </a:endParaRPr>
          </a:p>
        </p:txBody>
      </p:sp>
      <p:sp>
        <p:nvSpPr>
          <p:cNvPr id="521" name="Google Shape;1047;p55"/>
          <p:cNvSpPr/>
          <p:nvPr/>
        </p:nvSpPr>
        <p:spPr>
          <a:xfrm>
            <a:off x="714240" y="4352760"/>
            <a:ext cx="4447800" cy="256680"/>
          </a:xfrm>
          <a:prstGeom prst="rect">
            <a:avLst/>
          </a:prstGeom>
          <a:noFill/>
          <a:ln w="0">
            <a:noFill/>
          </a:ln>
        </p:spPr>
        <p:style>
          <a:lnRef idx="0">
            <a:scrgbClr r="0" g="0" b="0"/>
          </a:lnRef>
          <a:fillRef idx="0">
            <a:scrgbClr r="0" g="0" b="0"/>
          </a:fillRef>
          <a:effectRef idx="0">
            <a:scrgbClr r="0" g="0" b="0"/>
          </a:effectRef>
          <a:fontRef idx="minor"/>
        </p:style>
        <p:txBody>
          <a:bodyPr lIns="870823080" tIns="128520" rIns="870823080" bIns="128520" anchor="t">
            <a:normAutofit fontScale="25000" lnSpcReduction="20000"/>
          </a:bodyPr>
          <a:lstStyle/>
          <a:p>
            <a:pPr defTabSz="914400">
              <a:lnSpc>
                <a:spcPct val="100000"/>
              </a:lnSpc>
              <a:tabLst>
                <a:tab pos="0" algn="l"/>
              </a:tabLst>
            </a:pPr>
            <a:r>
              <a:rPr lang="en" sz="1000" b="0" strike="noStrike" spc="-1">
                <a:solidFill>
                  <a:schemeClr val="dk1"/>
                </a:solidFill>
                <a:latin typeface="Arial"/>
              </a:rPr>
              <a:t>+00 000 000 000</a:t>
            </a:r>
            <a:endParaRPr lang="en-US" sz="1000" b="0" strike="noStrike" spc="-1">
              <a:solidFill>
                <a:srgbClr val="000000"/>
              </a:solidFill>
              <a:latin typeface="OpenSymbol"/>
            </a:endParaRPr>
          </a:p>
        </p:txBody>
      </p:sp>
      <p:sp>
        <p:nvSpPr>
          <p:cNvPr id="522" name="Google Shape;1048;p55"/>
          <p:cNvSpPr/>
          <p:nvPr/>
        </p:nvSpPr>
        <p:spPr>
          <a:xfrm>
            <a:off x="5397480" y="1055160"/>
            <a:ext cx="3033000" cy="3033000"/>
          </a:xfrm>
          <a:prstGeom prst="ellipse">
            <a:avLst/>
          </a:prstGeom>
          <a:blipFill rotWithShape="0">
            <a:blip r:embed="rId2"/>
            <a:srcRect/>
            <a:stretch/>
          </a:blipFill>
          <a:ln w="38100">
            <a:solidFill>
              <a:srgbClr val="F8F8F8"/>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grpSp>
        <p:nvGrpSpPr>
          <p:cNvPr id="523" name="Google Shape;1049;p55"/>
          <p:cNvGrpSpPr/>
          <p:nvPr/>
        </p:nvGrpSpPr>
        <p:grpSpPr>
          <a:xfrm>
            <a:off x="2460960" y="3060720"/>
            <a:ext cx="709920" cy="513720"/>
            <a:chOff x="2460960" y="3060720"/>
            <a:chExt cx="709920" cy="513720"/>
          </a:xfrm>
        </p:grpSpPr>
        <p:sp>
          <p:nvSpPr>
            <p:cNvPr id="524" name="Google Shape;1050;p55"/>
            <p:cNvSpPr/>
            <p:nvPr/>
          </p:nvSpPr>
          <p:spPr>
            <a:xfrm>
              <a:off x="2460960" y="3060720"/>
              <a:ext cx="709920" cy="51372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525" name="Google Shape;1051;p55"/>
            <p:cNvGrpSpPr/>
            <p:nvPr/>
          </p:nvGrpSpPr>
          <p:grpSpPr>
            <a:xfrm>
              <a:off x="2651400" y="3153240"/>
              <a:ext cx="328320" cy="328320"/>
              <a:chOff x="2651400" y="3153240"/>
              <a:chExt cx="328320" cy="328320"/>
            </a:xfrm>
          </p:grpSpPr>
          <p:sp>
            <p:nvSpPr>
              <p:cNvPr id="526" name="Google Shape;1052;p55"/>
              <p:cNvSpPr/>
              <p:nvPr/>
            </p:nvSpPr>
            <p:spPr>
              <a:xfrm>
                <a:off x="2806920" y="3210840"/>
                <a:ext cx="112320" cy="270720"/>
              </a:xfrm>
              <a:custGeom>
                <a:avLst/>
                <a:gdLst>
                  <a:gd name="textAreaLeft" fmla="*/ 0 w 112320"/>
                  <a:gd name="textAreaRight" fmla="*/ 112680 w 112320"/>
                  <a:gd name="textAreaTop" fmla="*/ 0 h 270720"/>
                  <a:gd name="textAreaBottom" fmla="*/ 271080 h 270720"/>
                </a:gdLst>
                <a:ahLst/>
                <a:cxnLst/>
                <a:rect l="textAreaLeft" t="textAreaTop" r="textAreaRight" b="textAreaBottom"/>
                <a:pathLst>
                  <a:path w="6527" h="157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27" name="Google Shape;1053;p55"/>
              <p:cNvSpPr/>
              <p:nvPr/>
            </p:nvSpPr>
            <p:spPr>
              <a:xfrm>
                <a:off x="2651400" y="3153240"/>
                <a:ext cx="328320" cy="328320"/>
              </a:xfrm>
              <a:custGeom>
                <a:avLst/>
                <a:gdLst>
                  <a:gd name="textAreaLeft" fmla="*/ 0 w 328320"/>
                  <a:gd name="textAreaRight" fmla="*/ 328680 w 328320"/>
                  <a:gd name="textAreaTop" fmla="*/ 0 h 328320"/>
                  <a:gd name="textAreaBottom" fmla="*/ 328680 h 328320"/>
                </a:gdLst>
                <a:ahLst/>
                <a:cxnLst/>
                <a:rect l="textAreaLeft" t="textAreaTop" r="textAreaRight" b="textAreaBottom"/>
                <a:pathLst>
                  <a:path w="19066" h="19065">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grpSp>
        <p:nvGrpSpPr>
          <p:cNvPr id="528" name="Google Shape;1054;p55"/>
          <p:cNvGrpSpPr/>
          <p:nvPr/>
        </p:nvGrpSpPr>
        <p:grpSpPr>
          <a:xfrm>
            <a:off x="781200" y="3060720"/>
            <a:ext cx="709920" cy="513720"/>
            <a:chOff x="781200" y="3060720"/>
            <a:chExt cx="709920" cy="513720"/>
          </a:xfrm>
        </p:grpSpPr>
        <p:sp>
          <p:nvSpPr>
            <p:cNvPr id="529" name="Google Shape;1055;p55"/>
            <p:cNvSpPr/>
            <p:nvPr/>
          </p:nvSpPr>
          <p:spPr>
            <a:xfrm>
              <a:off x="781200" y="3060720"/>
              <a:ext cx="709920" cy="51372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530" name="Google Shape;1056;p55"/>
            <p:cNvGrpSpPr/>
            <p:nvPr/>
          </p:nvGrpSpPr>
          <p:grpSpPr>
            <a:xfrm>
              <a:off x="972000" y="3153240"/>
              <a:ext cx="328320" cy="328320"/>
              <a:chOff x="972000" y="3153240"/>
              <a:chExt cx="328320" cy="328320"/>
            </a:xfrm>
          </p:grpSpPr>
          <p:sp>
            <p:nvSpPr>
              <p:cNvPr id="531" name="Google Shape;1057;p55"/>
              <p:cNvSpPr/>
              <p:nvPr/>
            </p:nvSpPr>
            <p:spPr>
              <a:xfrm>
                <a:off x="1040040" y="3211560"/>
                <a:ext cx="19080" cy="19080"/>
              </a:xfrm>
              <a:custGeom>
                <a:avLst/>
                <a:gdLst>
                  <a:gd name="textAreaLeft" fmla="*/ 0 w 19080"/>
                  <a:gd name="textAreaRight" fmla="*/ 19440 w 19080"/>
                  <a:gd name="textAreaTop" fmla="*/ 0 h 19080"/>
                  <a:gd name="textAreaBottom" fmla="*/ 19440 h 19080"/>
                </a:gdLst>
                <a:ahLst/>
                <a:cxnLst/>
                <a:rect l="textAreaLeft" t="textAreaTop" r="textAreaRight" b="textAreaBottom"/>
                <a:pathLst>
                  <a:path w="1119" h="1117">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720" bIns="97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32" name="Google Shape;1058;p55"/>
              <p:cNvSpPr/>
              <p:nvPr/>
            </p:nvSpPr>
            <p:spPr>
              <a:xfrm>
                <a:off x="972000" y="3153240"/>
                <a:ext cx="328320" cy="328320"/>
              </a:xfrm>
              <a:custGeom>
                <a:avLst/>
                <a:gdLst>
                  <a:gd name="textAreaLeft" fmla="*/ 0 w 328320"/>
                  <a:gd name="textAreaRight" fmla="*/ 328680 w 328320"/>
                  <a:gd name="textAreaTop" fmla="*/ 0 h 328320"/>
                  <a:gd name="textAreaBottom" fmla="*/ 328680 h 328320"/>
                </a:gdLst>
                <a:ahLst/>
                <a:cxnLst/>
                <a:rect l="textAreaLeft" t="textAreaTop" r="textAreaRight" b="textAreaBottom"/>
                <a:pathLst>
                  <a:path w="19065" h="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33" name="Google Shape;1059;p55"/>
              <p:cNvSpPr/>
              <p:nvPr/>
            </p:nvSpPr>
            <p:spPr>
              <a:xfrm>
                <a:off x="1117080" y="3288240"/>
                <a:ext cx="115200" cy="134640"/>
              </a:xfrm>
              <a:custGeom>
                <a:avLst/>
                <a:gdLst>
                  <a:gd name="textAreaLeft" fmla="*/ 0 w 115200"/>
                  <a:gd name="textAreaRight" fmla="*/ 115560 w 115200"/>
                  <a:gd name="textAreaTop" fmla="*/ 0 h 134640"/>
                  <a:gd name="textAreaBottom" fmla="*/ 135000 h 134640"/>
                </a:gdLst>
                <a:ahLst/>
                <a:cxnLst/>
                <a:rect l="textAreaLeft" t="textAreaTop" r="textAreaRight" b="textAreaBottom"/>
                <a:pathLst>
                  <a:path w="6704" h="7837">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67320" bIns="673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34" name="Google Shape;1060;p55"/>
              <p:cNvSpPr/>
              <p:nvPr/>
            </p:nvSpPr>
            <p:spPr>
              <a:xfrm>
                <a:off x="1040040" y="3288600"/>
                <a:ext cx="19080" cy="134640"/>
              </a:xfrm>
              <a:custGeom>
                <a:avLst/>
                <a:gdLst>
                  <a:gd name="textAreaLeft" fmla="*/ 0 w 19080"/>
                  <a:gd name="textAreaRight" fmla="*/ 19440 w 19080"/>
                  <a:gd name="textAreaTop" fmla="*/ 0 h 134640"/>
                  <a:gd name="textAreaBottom" fmla="*/ 135000 h 134640"/>
                </a:gdLst>
                <a:ahLst/>
                <a:cxnLst/>
                <a:rect l="textAreaLeft" t="textAreaTop" r="textAreaRight" b="textAreaBottom"/>
                <a:pathLst>
                  <a:path w="1119" h="7820">
                    <a:moveTo>
                      <a:pt x="0" y="0"/>
                    </a:moveTo>
                    <a:lnTo>
                      <a:pt x="0" y="7819"/>
                    </a:lnTo>
                    <a:lnTo>
                      <a:pt x="1118" y="7819"/>
                    </a:lnTo>
                    <a:lnTo>
                      <a:pt x="1118"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67320" bIns="673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grpSp>
        <p:nvGrpSpPr>
          <p:cNvPr id="535" name="Google Shape;1061;p55"/>
          <p:cNvGrpSpPr/>
          <p:nvPr/>
        </p:nvGrpSpPr>
        <p:grpSpPr>
          <a:xfrm>
            <a:off x="1621080" y="3060720"/>
            <a:ext cx="709920" cy="513720"/>
            <a:chOff x="1621080" y="3060720"/>
            <a:chExt cx="709920" cy="513720"/>
          </a:xfrm>
        </p:grpSpPr>
        <p:sp>
          <p:nvSpPr>
            <p:cNvPr id="536" name="Google Shape;1062;p55"/>
            <p:cNvSpPr/>
            <p:nvPr/>
          </p:nvSpPr>
          <p:spPr>
            <a:xfrm>
              <a:off x="1621080" y="3060720"/>
              <a:ext cx="709920" cy="51372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537" name="Google Shape;1063;p55"/>
            <p:cNvGrpSpPr/>
            <p:nvPr/>
          </p:nvGrpSpPr>
          <p:grpSpPr>
            <a:xfrm>
              <a:off x="1811880" y="3153240"/>
              <a:ext cx="328320" cy="328320"/>
              <a:chOff x="1811880" y="3153240"/>
              <a:chExt cx="328320" cy="328320"/>
            </a:xfrm>
          </p:grpSpPr>
          <p:sp>
            <p:nvSpPr>
              <p:cNvPr id="538" name="Google Shape;1064;p55"/>
              <p:cNvSpPr/>
              <p:nvPr/>
            </p:nvSpPr>
            <p:spPr>
              <a:xfrm>
                <a:off x="1870200" y="3211560"/>
                <a:ext cx="211680" cy="211680"/>
              </a:xfrm>
              <a:custGeom>
                <a:avLst/>
                <a:gdLst>
                  <a:gd name="textAreaLeft" fmla="*/ 0 w 211680"/>
                  <a:gd name="textAreaRight" fmla="*/ 212040 w 211680"/>
                  <a:gd name="textAreaTop" fmla="*/ 0 h 211680"/>
                  <a:gd name="textAreaBottom" fmla="*/ 212040 h 211680"/>
                </a:gdLst>
                <a:ahLst/>
                <a:cxnLst/>
                <a:rect l="textAreaLeft" t="textAreaTop" r="textAreaRight" b="textAreaBottom"/>
                <a:pathLst>
                  <a:path w="12288" h="12287">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39" name="Google Shape;1065;p55"/>
              <p:cNvSpPr/>
              <p:nvPr/>
            </p:nvSpPr>
            <p:spPr>
              <a:xfrm>
                <a:off x="1927800" y="3269520"/>
                <a:ext cx="96120" cy="96120"/>
              </a:xfrm>
              <a:custGeom>
                <a:avLst/>
                <a:gdLst>
                  <a:gd name="textAreaLeft" fmla="*/ 0 w 96120"/>
                  <a:gd name="textAreaRight" fmla="*/ 96480 w 96120"/>
                  <a:gd name="textAreaTop" fmla="*/ 0 h 96120"/>
                  <a:gd name="textAreaBottom" fmla="*/ 96480 h 96120"/>
                </a:gdLst>
                <a:ahLst/>
                <a:cxnLst/>
                <a:rect l="textAreaLeft" t="textAreaTop" r="textAreaRight" b="textAreaBottom"/>
                <a:pathLst>
                  <a:path w="5588" h="5585">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48240" bIns="482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40" name="Google Shape;1066;p55"/>
              <p:cNvSpPr/>
              <p:nvPr/>
            </p:nvSpPr>
            <p:spPr>
              <a:xfrm>
                <a:off x="1811880" y="3153240"/>
                <a:ext cx="328320" cy="328320"/>
              </a:xfrm>
              <a:custGeom>
                <a:avLst/>
                <a:gdLst>
                  <a:gd name="textAreaLeft" fmla="*/ 0 w 328320"/>
                  <a:gd name="textAreaRight" fmla="*/ 328680 w 328320"/>
                  <a:gd name="textAreaTop" fmla="*/ 0 h 328320"/>
                  <a:gd name="textAreaBottom" fmla="*/ 328680 h 328320"/>
                </a:gdLst>
                <a:ahLst/>
                <a:cxnLst/>
                <a:rect l="textAreaLeft" t="textAreaTop" r="textAreaRight" b="textAreaBottom"/>
                <a:pathLst>
                  <a:path w="19064" h="19065">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grpSp>
        <p:nvGrpSpPr>
          <p:cNvPr id="541" name="Google Shape;1067;p55"/>
          <p:cNvGrpSpPr/>
          <p:nvPr/>
        </p:nvGrpSpPr>
        <p:grpSpPr>
          <a:xfrm>
            <a:off x="3300480" y="3060720"/>
            <a:ext cx="709920" cy="513720"/>
            <a:chOff x="3300480" y="3060720"/>
            <a:chExt cx="709920" cy="513720"/>
          </a:xfrm>
        </p:grpSpPr>
        <p:sp>
          <p:nvSpPr>
            <p:cNvPr id="542" name="Google Shape;1068;p55"/>
            <p:cNvSpPr/>
            <p:nvPr/>
          </p:nvSpPr>
          <p:spPr>
            <a:xfrm>
              <a:off x="3300480" y="3060720"/>
              <a:ext cx="709920" cy="51372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43" name="Google Shape;1069;p55"/>
            <p:cNvSpPr/>
            <p:nvPr/>
          </p:nvSpPr>
          <p:spPr>
            <a:xfrm>
              <a:off x="3490920" y="3183120"/>
              <a:ext cx="329400" cy="268560"/>
            </a:xfrm>
            <a:custGeom>
              <a:avLst/>
              <a:gdLst>
                <a:gd name="textAreaLeft" fmla="*/ 0 w 329400"/>
                <a:gd name="textAreaRight" fmla="*/ 329760 w 329400"/>
                <a:gd name="textAreaTop" fmla="*/ 0 h 268560"/>
                <a:gd name="textAreaBottom" fmla="*/ 268920 h 268560"/>
              </a:gdLst>
              <a:ahLst/>
              <a:cxnLst/>
              <a:rect l="textAreaLeft" t="textAreaTop" r="textAreaRight" b="textAreaBottom"/>
              <a:pathLst>
                <a:path w="19122" h="15596">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544" name="Google Shape;1070;p55"/>
          <p:cNvGrpSpPr/>
          <p:nvPr/>
        </p:nvGrpSpPr>
        <p:grpSpPr>
          <a:xfrm>
            <a:off x="5405400" y="1044360"/>
            <a:ext cx="3282840" cy="3290760"/>
            <a:chOff x="5405400" y="1044360"/>
            <a:chExt cx="3282840" cy="3290760"/>
          </a:xfrm>
        </p:grpSpPr>
        <p:sp>
          <p:nvSpPr>
            <p:cNvPr id="545" name="Google Shape;1071;p55"/>
            <p:cNvSpPr/>
            <p:nvPr/>
          </p:nvSpPr>
          <p:spPr>
            <a:xfrm rot="18900000">
              <a:off x="7797600" y="13795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46" name="Google Shape;1072;p55"/>
            <p:cNvSpPr/>
            <p:nvPr/>
          </p:nvSpPr>
          <p:spPr>
            <a:xfrm rot="18900000">
              <a:off x="5299920" y="38851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PlaceHolder 1"/>
          <p:cNvSpPr>
            <a:spLocks noGrp="1"/>
          </p:cNvSpPr>
          <p:nvPr>
            <p:ph type="title"/>
          </p:nvPr>
        </p:nvSpPr>
        <p:spPr>
          <a:xfrm>
            <a:off x="714240" y="1009800"/>
            <a:ext cx="6990840" cy="8186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200" b="0" strike="noStrike" spc="-1">
                <a:solidFill>
                  <a:schemeClr val="dk1"/>
                </a:solidFill>
                <a:latin typeface="Archivo Black"/>
                <a:ea typeface="Archivo Black"/>
              </a:rPr>
              <a:t>Introduction</a:t>
            </a:r>
            <a:endParaRPr lang="fr-FR" sz="3200" b="0" strike="noStrike" spc="-1">
              <a:solidFill>
                <a:schemeClr val="dk1"/>
              </a:solidFill>
              <a:latin typeface="Arial"/>
            </a:endParaRPr>
          </a:p>
        </p:txBody>
      </p:sp>
      <p:sp>
        <p:nvSpPr>
          <p:cNvPr id="388" name="PlaceHolder 2"/>
          <p:cNvSpPr>
            <a:spLocks noGrp="1"/>
          </p:cNvSpPr>
          <p:nvPr>
            <p:ph type="subTitle"/>
          </p:nvPr>
        </p:nvSpPr>
        <p:spPr>
          <a:xfrm>
            <a:off x="714240" y="1981080"/>
            <a:ext cx="4704840" cy="24760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Manrope"/>
                <a:ea typeface="Manrope"/>
              </a:rPr>
              <a:t>Cette présentation explore l'historique, l'utilité et la syntaxe des langages de programmation, ainsi que leur impact sur le développement logiciel et la documentation.</a:t>
            </a:r>
            <a:endParaRPr lang="en-US" sz="1400" b="0" strike="noStrike" spc="-1">
              <a:solidFill>
                <a:srgbClr val="000000"/>
              </a:solidFill>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9" name="Google Shape;529;p35"/>
          <p:cNvGrpSpPr/>
          <p:nvPr/>
        </p:nvGrpSpPr>
        <p:grpSpPr>
          <a:xfrm>
            <a:off x="3979080" y="6840"/>
            <a:ext cx="5164200" cy="5143320"/>
            <a:chOff x="3979080" y="6840"/>
            <a:chExt cx="5164200" cy="5143320"/>
          </a:xfrm>
        </p:grpSpPr>
        <p:sp>
          <p:nvSpPr>
            <p:cNvPr id="390" name="Google Shape;530;p35"/>
            <p:cNvSpPr/>
            <p:nvPr/>
          </p:nvSpPr>
          <p:spPr>
            <a:xfrm flipH="1">
              <a:off x="3978720" y="6840"/>
              <a:ext cx="5164200" cy="514332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91" name="Google Shape;531;p35"/>
            <p:cNvSpPr/>
            <p:nvPr/>
          </p:nvSpPr>
          <p:spPr>
            <a:xfrm rot="18900600">
              <a:off x="4520880" y="3647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92" name="Google Shape;532;p35"/>
            <p:cNvSpPr/>
            <p:nvPr/>
          </p:nvSpPr>
          <p:spPr>
            <a:xfrm rot="18900600">
              <a:off x="7184160" y="22453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93" name="Google Shape;533;p35"/>
            <p:cNvSpPr/>
            <p:nvPr/>
          </p:nvSpPr>
          <p:spPr>
            <a:xfrm rot="18900600">
              <a:off x="6716520" y="11667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94" name="Google Shape;534;p35"/>
            <p:cNvSpPr/>
            <p:nvPr/>
          </p:nvSpPr>
          <p:spPr>
            <a:xfrm rot="18900600">
              <a:off x="5940360" y="35715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95" name="Google Shape;535;p35"/>
            <p:cNvSpPr/>
            <p:nvPr/>
          </p:nvSpPr>
          <p:spPr>
            <a:xfrm>
              <a:off x="6778080" y="289116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396" name="PlaceHolder 1"/>
          <p:cNvSpPr>
            <a:spLocks noGrp="1"/>
          </p:cNvSpPr>
          <p:nvPr>
            <p:ph type="title"/>
          </p:nvPr>
        </p:nvSpPr>
        <p:spPr>
          <a:xfrm>
            <a:off x="733320" y="1971720"/>
            <a:ext cx="4409640" cy="13618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200" b="0" strike="noStrike" spc="-1">
                <a:solidFill>
                  <a:schemeClr val="dk1"/>
                </a:solidFill>
                <a:latin typeface="Archivo Black"/>
                <a:ea typeface="Archivo Black"/>
              </a:rPr>
              <a:t>Historique</a:t>
            </a:r>
            <a:endParaRPr lang="fr-FR" sz="3200" b="0" strike="noStrike" spc="-1">
              <a:solidFill>
                <a:schemeClr val="dk1"/>
              </a:solidFill>
              <a:latin typeface="Arial"/>
            </a:endParaRPr>
          </a:p>
        </p:txBody>
      </p:sp>
      <p:sp>
        <p:nvSpPr>
          <p:cNvPr id="397" name="PlaceHolder 2"/>
          <p:cNvSpPr>
            <a:spLocks noGrp="1"/>
          </p:cNvSpPr>
          <p:nvPr>
            <p:ph type="subTitle"/>
          </p:nvPr>
        </p:nvSpPr>
        <p:spPr>
          <a:xfrm>
            <a:off x="733320" y="3381480"/>
            <a:ext cx="2771280" cy="713880"/>
          </a:xfrm>
          <a:prstGeom prst="rect">
            <a:avLst/>
          </a:prstGeom>
          <a:noFill/>
          <a:ln w="0">
            <a:noFill/>
          </a:ln>
        </p:spPr>
        <p:txBody>
          <a:bodyPr lIns="91440" tIns="91440" rIns="91440" bIns="91440" anchor="t">
            <a:normAutofit/>
          </a:bodyPr>
          <a:lstStyle/>
          <a:p>
            <a:pPr indent="0" algn="ctr">
              <a:buNone/>
            </a:pPr>
            <a:endParaRPr lang="en-US" sz="1600" b="0" strike="noStrike" spc="-1">
              <a:solidFill>
                <a:schemeClr val="dk1"/>
              </a:solidFill>
              <a:latin typeface="Manrope"/>
              <a:ea typeface="Manrope"/>
            </a:endParaRPr>
          </a:p>
        </p:txBody>
      </p:sp>
      <p:sp>
        <p:nvSpPr>
          <p:cNvPr id="398" name="PlaceHolder 3"/>
          <p:cNvSpPr>
            <a:spLocks noGrp="1"/>
          </p:cNvSpPr>
          <p:nvPr>
            <p:ph type="title"/>
          </p:nvPr>
        </p:nvSpPr>
        <p:spPr>
          <a:xfrm>
            <a:off x="790560" y="542880"/>
            <a:ext cx="1047240" cy="1333080"/>
          </a:xfrm>
          <a:prstGeom prst="rect">
            <a:avLst/>
          </a:prstGeom>
          <a:solidFill>
            <a:schemeClr val="lt2"/>
          </a:solidFill>
          <a:ln w="0">
            <a:noFill/>
          </a:ln>
        </p:spPr>
        <p:txBody>
          <a:bodyPr lIns="91440" tIns="91440" rIns="91440" bIns="91440" anchor="ctr">
            <a:normAutofit/>
          </a:bodyPr>
          <a:lstStyle/>
          <a:p>
            <a:pPr indent="0" algn="ctr">
              <a:lnSpc>
                <a:spcPct val="100000"/>
              </a:lnSpc>
              <a:buNone/>
              <a:tabLst>
                <a:tab pos="0" algn="l"/>
              </a:tabLst>
            </a:pPr>
            <a:r>
              <a:rPr lang="en" sz="4500" b="0" strike="noStrike" spc="-1">
                <a:solidFill>
                  <a:schemeClr val="dk1"/>
                </a:solidFill>
                <a:latin typeface="Archivo Black"/>
                <a:ea typeface="Archivo Black"/>
              </a:rPr>
              <a:t>01</a:t>
            </a:r>
            <a:endParaRPr lang="fr-FR" sz="4500" b="0" strike="noStrike" spc="-1">
              <a:solidFill>
                <a:schemeClr val="dk1"/>
              </a:solidFill>
              <a:latin typeface="Arial"/>
            </a:endParaRPr>
          </a:p>
        </p:txBody>
      </p:sp>
      <p:sp>
        <p:nvSpPr>
          <p:cNvPr id="399" name="Google Shape;539;p35"/>
          <p:cNvSpPr/>
          <p:nvPr/>
        </p:nvSpPr>
        <p:spPr>
          <a:xfrm>
            <a:off x="5397480" y="1055160"/>
            <a:ext cx="3033000" cy="3033000"/>
          </a:xfrm>
          <a:prstGeom prst="ellipse">
            <a:avLst/>
          </a:prstGeom>
          <a:blipFill rotWithShape="0">
            <a:blip r:embed="rId2"/>
            <a:srcRect/>
            <a:stretch/>
          </a:blipFill>
          <a:ln w="38100">
            <a:solidFill>
              <a:srgbClr val="F8F8F8"/>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grpSp>
        <p:nvGrpSpPr>
          <p:cNvPr id="400" name="Google Shape;540;p35"/>
          <p:cNvGrpSpPr/>
          <p:nvPr/>
        </p:nvGrpSpPr>
        <p:grpSpPr>
          <a:xfrm>
            <a:off x="5405400" y="1044360"/>
            <a:ext cx="3160080" cy="3290760"/>
            <a:chOff x="5405400" y="1044360"/>
            <a:chExt cx="3160080" cy="3290760"/>
          </a:xfrm>
        </p:grpSpPr>
        <p:sp>
          <p:nvSpPr>
            <p:cNvPr id="401" name="Google Shape;541;p35"/>
            <p:cNvSpPr/>
            <p:nvPr/>
          </p:nvSpPr>
          <p:spPr>
            <a:xfrm rot="18900000">
              <a:off x="7674840" y="13795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2" name="Google Shape;542;p35"/>
            <p:cNvSpPr/>
            <p:nvPr/>
          </p:nvSpPr>
          <p:spPr>
            <a:xfrm rot="18900000">
              <a:off x="5299920" y="38851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PlaceHolder 1"/>
          <p:cNvSpPr>
            <a:spLocks noGrp="1"/>
          </p:cNvSpPr>
          <p:nvPr>
            <p:ph type="title"/>
          </p:nvPr>
        </p:nvSpPr>
        <p:spPr>
          <a:xfrm>
            <a:off x="714240" y="1009800"/>
            <a:ext cx="6990840" cy="8186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200" b="0" strike="noStrike" spc="-1">
                <a:solidFill>
                  <a:schemeClr val="dk1"/>
                </a:solidFill>
                <a:latin typeface="Archivo Black"/>
                <a:ea typeface="Archivo Black"/>
              </a:rPr>
              <a:t>Origines du langage</a:t>
            </a:r>
            <a:endParaRPr lang="fr-FR" sz="3200" b="0" strike="noStrike" spc="-1">
              <a:solidFill>
                <a:schemeClr val="dk1"/>
              </a:solidFill>
              <a:latin typeface="Arial"/>
            </a:endParaRPr>
          </a:p>
        </p:txBody>
      </p:sp>
      <p:sp>
        <p:nvSpPr>
          <p:cNvPr id="404" name="PlaceHolder 2"/>
          <p:cNvSpPr>
            <a:spLocks noGrp="1"/>
          </p:cNvSpPr>
          <p:nvPr>
            <p:ph type="subTitle"/>
          </p:nvPr>
        </p:nvSpPr>
        <p:spPr>
          <a:xfrm>
            <a:off x="714240" y="1981080"/>
            <a:ext cx="4704840" cy="24760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Manrope"/>
                <a:ea typeface="Manrope"/>
              </a:rPr>
              <a:t>Les langages de programmation ont émergé dans les années 1950, facilitant l'interaction entre l'homme et la machine. Les premiers langages, comme Fortran et Lisp, ont jeté les bases pour des développements futurs.</a:t>
            </a:r>
            <a:endParaRPr lang="en-US" sz="1400" b="0" strike="noStrike" spc="-1">
              <a:solidFill>
                <a:srgbClr val="000000"/>
              </a:solidFill>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5" name="Google Shape;830;p46"/>
          <p:cNvGrpSpPr/>
          <p:nvPr/>
        </p:nvGrpSpPr>
        <p:grpSpPr>
          <a:xfrm>
            <a:off x="4644000" y="-1800"/>
            <a:ext cx="4500000" cy="4366800"/>
            <a:chOff x="4644000" y="-1800"/>
            <a:chExt cx="4500000" cy="4366800"/>
          </a:xfrm>
        </p:grpSpPr>
        <p:sp>
          <p:nvSpPr>
            <p:cNvPr id="406" name="Google Shape;831;p46"/>
            <p:cNvSpPr/>
            <p:nvPr/>
          </p:nvSpPr>
          <p:spPr>
            <a:xfrm rot="10800000">
              <a:off x="4714560" y="-1800"/>
              <a:ext cx="4429440" cy="436680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07" name="Google Shape;832;p46"/>
            <p:cNvSpPr/>
            <p:nvPr/>
          </p:nvSpPr>
          <p:spPr>
            <a:xfrm rot="13500000" flipH="1">
              <a:off x="7674840" y="372996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8" name="Google Shape;833;p46"/>
            <p:cNvSpPr/>
            <p:nvPr/>
          </p:nvSpPr>
          <p:spPr>
            <a:xfrm rot="13499400" flipH="1">
              <a:off x="4984920" y="154620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9" name="Google Shape;834;p46"/>
            <p:cNvSpPr/>
            <p:nvPr/>
          </p:nvSpPr>
          <p:spPr>
            <a:xfrm rot="13499400" flipH="1">
              <a:off x="7200720" y="2135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10" name="Google Shape;835;p46"/>
            <p:cNvSpPr/>
            <p:nvPr/>
          </p:nvSpPr>
          <p:spPr>
            <a:xfrm rot="13499400" flipH="1">
              <a:off x="7200000" y="30513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11" name="Google Shape;836;p46"/>
            <p:cNvSpPr/>
            <p:nvPr/>
          </p:nvSpPr>
          <p:spPr>
            <a:xfrm rot="13499400" flipH="1">
              <a:off x="5127120" y="8211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12" name="Google Shape;837;p46"/>
            <p:cNvSpPr/>
            <p:nvPr/>
          </p:nvSpPr>
          <p:spPr>
            <a:xfrm rot="10800000" flipH="1">
              <a:off x="4644000" y="73728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13" name="Google Shape;838;p46"/>
            <p:cNvSpPr/>
            <p:nvPr/>
          </p:nvSpPr>
          <p:spPr>
            <a:xfrm rot="13500000" flipH="1">
              <a:off x="6245640" y="80604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14" name="PlaceHolder 1"/>
          <p:cNvSpPr>
            <a:spLocks noGrp="1"/>
          </p:cNvSpPr>
          <p:nvPr>
            <p:ph type="title"/>
          </p:nvPr>
        </p:nvSpPr>
        <p:spPr>
          <a:xfrm>
            <a:off x="723960" y="1219320"/>
            <a:ext cx="4276440" cy="17330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200" b="0" strike="noStrike" spc="-1">
                <a:solidFill>
                  <a:schemeClr val="dk1"/>
                </a:solidFill>
                <a:latin typeface="Archivo Black"/>
                <a:ea typeface="Archivo Black"/>
              </a:rPr>
              <a:t>Évolution au fil des ans</a:t>
            </a:r>
            <a:endParaRPr lang="fr-FR" sz="3200" b="0" strike="noStrike" spc="-1">
              <a:solidFill>
                <a:schemeClr val="dk1"/>
              </a:solidFill>
              <a:latin typeface="Arial"/>
            </a:endParaRPr>
          </a:p>
        </p:txBody>
      </p:sp>
      <p:sp>
        <p:nvSpPr>
          <p:cNvPr id="415" name="PlaceHolder 2"/>
          <p:cNvSpPr>
            <a:spLocks noGrp="1"/>
          </p:cNvSpPr>
          <p:nvPr>
            <p:ph type="subTitle"/>
          </p:nvPr>
        </p:nvSpPr>
        <p:spPr>
          <a:xfrm>
            <a:off x="723960" y="3057480"/>
            <a:ext cx="3524040" cy="866520"/>
          </a:xfrm>
          <a:prstGeom prst="rect">
            <a:avLst/>
          </a:prstGeom>
          <a:noFill/>
          <a:ln w="0">
            <a:noFill/>
          </a:ln>
        </p:spPr>
        <p:txBody>
          <a:bodyPr lIns="91440" tIns="91440" rIns="91440" bIns="91440" anchor="t">
            <a:normAutofit fontScale="88196" lnSpcReduction="20000"/>
          </a:bodyPr>
          <a:lstStyle/>
          <a:p>
            <a:pPr indent="0">
              <a:lnSpc>
                <a:spcPct val="100000"/>
              </a:lnSpc>
              <a:buNone/>
              <a:tabLst>
                <a:tab pos="0" algn="l"/>
              </a:tabLst>
            </a:pPr>
            <a:r>
              <a:rPr lang="en" sz="1400" b="0" strike="noStrike" spc="-1">
                <a:solidFill>
                  <a:schemeClr val="dk1"/>
                </a:solidFill>
                <a:latin typeface="Manrope"/>
                <a:ea typeface="Manrope"/>
              </a:rPr>
              <a:t>Au fil du temps, les langages ont évolué pour répondre à des besoins de plus en plus complexes. De nouveaux paradigmes tels que la programmation orientée objet et fonctionnelle ont été intégrés.</a:t>
            </a:r>
            <a:endParaRPr lang="en-US" sz="1400" b="0" strike="noStrike" spc="-1">
              <a:solidFill>
                <a:srgbClr val="000000"/>
              </a:solidFill>
              <a:latin typeface="OpenSymbol"/>
            </a:endParaRPr>
          </a:p>
        </p:txBody>
      </p:sp>
      <p:sp>
        <p:nvSpPr>
          <p:cNvPr id="416" name="Google Shape;841;p46"/>
          <p:cNvSpPr/>
          <p:nvPr/>
        </p:nvSpPr>
        <p:spPr>
          <a:xfrm>
            <a:off x="5397480" y="1055160"/>
            <a:ext cx="3033000" cy="3033000"/>
          </a:xfrm>
          <a:prstGeom prst="ellipse">
            <a:avLst/>
          </a:prstGeom>
          <a:blipFill rotWithShape="0">
            <a:blip r:embed="rId2"/>
            <a:srcRect/>
            <a:stretch/>
          </a:blipFill>
          <a:ln w="38100">
            <a:solidFill>
              <a:srgbClr val="F8F8F8"/>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ph type="title"/>
          </p:nvPr>
        </p:nvSpPr>
        <p:spPr>
          <a:xfrm>
            <a:off x="714240" y="1009800"/>
            <a:ext cx="6990840" cy="8186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200" b="0" strike="noStrike" spc="-1">
                <a:solidFill>
                  <a:schemeClr val="dk1"/>
                </a:solidFill>
                <a:latin typeface="Archivo Black"/>
                <a:ea typeface="Archivo Black"/>
              </a:rPr>
              <a:t>Impact sur la communication moderne</a:t>
            </a:r>
            <a:endParaRPr lang="fr-FR" sz="3200" b="0" strike="noStrike" spc="-1">
              <a:solidFill>
                <a:schemeClr val="dk1"/>
              </a:solidFill>
              <a:latin typeface="Arial"/>
            </a:endParaRPr>
          </a:p>
        </p:txBody>
      </p:sp>
      <p:sp>
        <p:nvSpPr>
          <p:cNvPr id="418" name="PlaceHolder 2"/>
          <p:cNvSpPr>
            <a:spLocks noGrp="1"/>
          </p:cNvSpPr>
          <p:nvPr>
            <p:ph type="subTitle"/>
          </p:nvPr>
        </p:nvSpPr>
        <p:spPr>
          <a:xfrm>
            <a:off x="714240" y="1981080"/>
            <a:ext cx="4704840" cy="24760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Manrope"/>
                <a:ea typeface="Manrope"/>
              </a:rPr>
              <a:t>Les langages de programmation permettent une communication fluide entre les utilisateurs et les ordinateurs, rendant les technologies plus accessibles et utilisables pour un large éventail de personnes.</a:t>
            </a:r>
            <a:endParaRPr lang="en-US" sz="1400" b="0" strike="noStrike" spc="-1">
              <a:solidFill>
                <a:srgbClr val="000000"/>
              </a:solidFill>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9" name="Google Shape;529;p35"/>
          <p:cNvGrpSpPr/>
          <p:nvPr/>
        </p:nvGrpSpPr>
        <p:grpSpPr>
          <a:xfrm>
            <a:off x="3979080" y="6840"/>
            <a:ext cx="5164200" cy="5143320"/>
            <a:chOff x="3979080" y="6840"/>
            <a:chExt cx="5164200" cy="5143320"/>
          </a:xfrm>
        </p:grpSpPr>
        <p:sp>
          <p:nvSpPr>
            <p:cNvPr id="420" name="Google Shape;530;p35"/>
            <p:cNvSpPr/>
            <p:nvPr/>
          </p:nvSpPr>
          <p:spPr>
            <a:xfrm flipH="1">
              <a:off x="3978720" y="6840"/>
              <a:ext cx="5164200" cy="514332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21" name="Google Shape;531;p35"/>
            <p:cNvSpPr/>
            <p:nvPr/>
          </p:nvSpPr>
          <p:spPr>
            <a:xfrm rot="18900600">
              <a:off x="4520880" y="3647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22" name="Google Shape;532;p35"/>
            <p:cNvSpPr/>
            <p:nvPr/>
          </p:nvSpPr>
          <p:spPr>
            <a:xfrm rot="18900600">
              <a:off x="7184160" y="22453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23" name="Google Shape;533;p35"/>
            <p:cNvSpPr/>
            <p:nvPr/>
          </p:nvSpPr>
          <p:spPr>
            <a:xfrm rot="18900600">
              <a:off x="6716520" y="11667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24" name="Google Shape;534;p35"/>
            <p:cNvSpPr/>
            <p:nvPr/>
          </p:nvSpPr>
          <p:spPr>
            <a:xfrm rot="18900600">
              <a:off x="5940360" y="35715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25" name="Google Shape;535;p35"/>
            <p:cNvSpPr/>
            <p:nvPr/>
          </p:nvSpPr>
          <p:spPr>
            <a:xfrm>
              <a:off x="6778080" y="289116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426" name="PlaceHolder 1"/>
          <p:cNvSpPr>
            <a:spLocks noGrp="1"/>
          </p:cNvSpPr>
          <p:nvPr>
            <p:ph type="title"/>
          </p:nvPr>
        </p:nvSpPr>
        <p:spPr>
          <a:xfrm>
            <a:off x="733320" y="1971720"/>
            <a:ext cx="4409640" cy="13618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200" b="0" strike="noStrike" spc="-1">
                <a:solidFill>
                  <a:schemeClr val="dk1"/>
                </a:solidFill>
                <a:latin typeface="Archivo Black"/>
                <a:ea typeface="Archivo Black"/>
              </a:rPr>
              <a:t>Utilité</a:t>
            </a:r>
            <a:endParaRPr lang="fr-FR" sz="3200" b="0" strike="noStrike" spc="-1">
              <a:solidFill>
                <a:schemeClr val="dk1"/>
              </a:solidFill>
              <a:latin typeface="Arial"/>
            </a:endParaRPr>
          </a:p>
        </p:txBody>
      </p:sp>
      <p:sp>
        <p:nvSpPr>
          <p:cNvPr id="427" name="PlaceHolder 2"/>
          <p:cNvSpPr>
            <a:spLocks noGrp="1"/>
          </p:cNvSpPr>
          <p:nvPr>
            <p:ph type="subTitle"/>
          </p:nvPr>
        </p:nvSpPr>
        <p:spPr>
          <a:xfrm>
            <a:off x="733320" y="3381480"/>
            <a:ext cx="2771280" cy="713880"/>
          </a:xfrm>
          <a:prstGeom prst="rect">
            <a:avLst/>
          </a:prstGeom>
          <a:noFill/>
          <a:ln w="0">
            <a:noFill/>
          </a:ln>
        </p:spPr>
        <p:txBody>
          <a:bodyPr lIns="91440" tIns="91440" rIns="91440" bIns="91440" anchor="t">
            <a:normAutofit/>
          </a:bodyPr>
          <a:lstStyle/>
          <a:p>
            <a:pPr indent="0" algn="ctr">
              <a:buNone/>
            </a:pPr>
            <a:endParaRPr lang="en-US" sz="1600" b="0" strike="noStrike" spc="-1">
              <a:solidFill>
                <a:schemeClr val="dk1"/>
              </a:solidFill>
              <a:latin typeface="Manrope"/>
              <a:ea typeface="Manrope"/>
            </a:endParaRPr>
          </a:p>
        </p:txBody>
      </p:sp>
      <p:sp>
        <p:nvSpPr>
          <p:cNvPr id="428" name="PlaceHolder 3"/>
          <p:cNvSpPr>
            <a:spLocks noGrp="1"/>
          </p:cNvSpPr>
          <p:nvPr>
            <p:ph type="title"/>
          </p:nvPr>
        </p:nvSpPr>
        <p:spPr>
          <a:xfrm>
            <a:off x="790560" y="542880"/>
            <a:ext cx="1047240" cy="1333080"/>
          </a:xfrm>
          <a:prstGeom prst="rect">
            <a:avLst/>
          </a:prstGeom>
          <a:solidFill>
            <a:schemeClr val="lt2"/>
          </a:solidFill>
          <a:ln w="0">
            <a:noFill/>
          </a:ln>
        </p:spPr>
        <p:txBody>
          <a:bodyPr lIns="91440" tIns="91440" rIns="91440" bIns="91440" anchor="ctr">
            <a:normAutofit/>
          </a:bodyPr>
          <a:lstStyle/>
          <a:p>
            <a:pPr indent="0" algn="ctr">
              <a:lnSpc>
                <a:spcPct val="100000"/>
              </a:lnSpc>
              <a:buNone/>
              <a:tabLst>
                <a:tab pos="0" algn="l"/>
              </a:tabLst>
            </a:pPr>
            <a:r>
              <a:rPr lang="en" sz="4500" b="0" strike="noStrike" spc="-1">
                <a:solidFill>
                  <a:schemeClr val="dk1"/>
                </a:solidFill>
                <a:latin typeface="Archivo Black"/>
                <a:ea typeface="Archivo Black"/>
              </a:rPr>
              <a:t>02</a:t>
            </a:r>
            <a:endParaRPr lang="fr-FR" sz="4500" b="0" strike="noStrike" spc="-1">
              <a:solidFill>
                <a:schemeClr val="dk1"/>
              </a:solidFill>
              <a:latin typeface="Arial"/>
            </a:endParaRPr>
          </a:p>
        </p:txBody>
      </p:sp>
      <p:sp>
        <p:nvSpPr>
          <p:cNvPr id="429" name="Google Shape;539;p35"/>
          <p:cNvSpPr/>
          <p:nvPr/>
        </p:nvSpPr>
        <p:spPr>
          <a:xfrm>
            <a:off x="5397480" y="1055160"/>
            <a:ext cx="3033000" cy="3033000"/>
          </a:xfrm>
          <a:prstGeom prst="ellipse">
            <a:avLst/>
          </a:prstGeom>
          <a:blipFill rotWithShape="0">
            <a:blip r:embed="rId2"/>
            <a:srcRect/>
            <a:stretch/>
          </a:blipFill>
          <a:ln w="38100">
            <a:solidFill>
              <a:srgbClr val="F8F8F8"/>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grpSp>
        <p:nvGrpSpPr>
          <p:cNvPr id="430" name="Google Shape;540;p35"/>
          <p:cNvGrpSpPr/>
          <p:nvPr/>
        </p:nvGrpSpPr>
        <p:grpSpPr>
          <a:xfrm>
            <a:off x="5405400" y="1044360"/>
            <a:ext cx="3160080" cy="3290760"/>
            <a:chOff x="5405400" y="1044360"/>
            <a:chExt cx="3160080" cy="3290760"/>
          </a:xfrm>
        </p:grpSpPr>
        <p:sp>
          <p:nvSpPr>
            <p:cNvPr id="431" name="Google Shape;541;p35"/>
            <p:cNvSpPr/>
            <p:nvPr/>
          </p:nvSpPr>
          <p:spPr>
            <a:xfrm rot="18900000">
              <a:off x="7674840" y="13795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32" name="Google Shape;542;p35"/>
            <p:cNvSpPr/>
            <p:nvPr/>
          </p:nvSpPr>
          <p:spPr>
            <a:xfrm rot="18900000">
              <a:off x="5299920" y="38851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PlaceHolder 1"/>
          <p:cNvSpPr>
            <a:spLocks noGrp="1"/>
          </p:cNvSpPr>
          <p:nvPr>
            <p:ph type="title"/>
          </p:nvPr>
        </p:nvSpPr>
        <p:spPr>
          <a:xfrm>
            <a:off x="714240" y="1009800"/>
            <a:ext cx="6990840" cy="8186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200" b="0" strike="noStrike" spc="-1">
                <a:solidFill>
                  <a:schemeClr val="dk1"/>
                </a:solidFill>
                <a:latin typeface="Archivo Black"/>
                <a:ea typeface="Archivo Black"/>
              </a:rPr>
              <a:t>Rôle dans le développement logiciel</a:t>
            </a:r>
            <a:endParaRPr lang="fr-FR" sz="3200" b="0" strike="noStrike" spc="-1">
              <a:solidFill>
                <a:schemeClr val="dk1"/>
              </a:solidFill>
              <a:latin typeface="Arial"/>
            </a:endParaRPr>
          </a:p>
        </p:txBody>
      </p:sp>
      <p:sp>
        <p:nvSpPr>
          <p:cNvPr id="434" name="PlaceHolder 2"/>
          <p:cNvSpPr>
            <a:spLocks noGrp="1"/>
          </p:cNvSpPr>
          <p:nvPr>
            <p:ph type="subTitle"/>
          </p:nvPr>
        </p:nvSpPr>
        <p:spPr>
          <a:xfrm>
            <a:off x="714240" y="1981080"/>
            <a:ext cx="4704840" cy="24760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Manrope"/>
                <a:ea typeface="Manrope"/>
              </a:rPr>
              <a:t>Les langages de programmation sont essentiels dans le développement logiciel, fournissant les outils nécessaires pour créer des applications robustes et efficaces.</a:t>
            </a:r>
            <a:endParaRPr lang="en-US" sz="1400" b="0" strike="noStrike" spc="-1">
              <a:solidFill>
                <a:srgbClr val="000000"/>
              </a:solidFill>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 name="PlaceHolder 1"/>
          <p:cNvSpPr>
            <a:spLocks noGrp="1"/>
          </p:cNvSpPr>
          <p:nvPr>
            <p:ph type="title"/>
          </p:nvPr>
        </p:nvSpPr>
        <p:spPr>
          <a:xfrm>
            <a:off x="714240" y="1009800"/>
            <a:ext cx="6990840" cy="8186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200" b="0" strike="noStrike" spc="-1">
                <a:solidFill>
                  <a:schemeClr val="dk1"/>
                </a:solidFill>
                <a:latin typeface="Archivo Black"/>
                <a:ea typeface="Archivo Black"/>
              </a:rPr>
              <a:t>Importance dans la documentation</a:t>
            </a:r>
            <a:endParaRPr lang="fr-FR" sz="3200" b="0" strike="noStrike" spc="-1">
              <a:solidFill>
                <a:schemeClr val="dk1"/>
              </a:solidFill>
              <a:latin typeface="Arial"/>
            </a:endParaRPr>
          </a:p>
        </p:txBody>
      </p:sp>
      <p:sp>
        <p:nvSpPr>
          <p:cNvPr id="436" name="PlaceHolder 2"/>
          <p:cNvSpPr>
            <a:spLocks noGrp="1"/>
          </p:cNvSpPr>
          <p:nvPr>
            <p:ph type="subTitle"/>
          </p:nvPr>
        </p:nvSpPr>
        <p:spPr>
          <a:xfrm>
            <a:off x="714240" y="1981080"/>
            <a:ext cx="4704840" cy="24760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Manrope"/>
                <a:ea typeface="Manrope"/>
              </a:rPr>
              <a:t>La documentation est cruciale pour le développement logiciel. Un langage clair et précis facilite la compréhension et l'utilisation des applications par d'autres développeurs et utilisateurs.</a:t>
            </a:r>
            <a:endParaRPr lang="en-US" sz="1400" b="0" strike="noStrike" spc="-1">
              <a:solidFill>
                <a:srgbClr val="000000"/>
              </a:solidFill>
              <a:latin typeface="OpenSymbol"/>
            </a:endParaRPr>
          </a:p>
        </p:txBody>
      </p:sp>
    </p:spTree>
  </p:cSld>
  <p:clrMapOvr>
    <a:masterClrMapping/>
  </p:clrMapOvr>
</p:sld>
</file>

<file path=ppt/theme/theme1.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67</TotalTime>
  <Words>705</Words>
  <Application>Microsoft Office PowerPoint</Application>
  <PresentationFormat>Affichage à l'écran (16:9)</PresentationFormat>
  <Paragraphs>73</Paragraphs>
  <Slides>19</Slides>
  <Notes>0</Notes>
  <HiddenSlides>0</HiddenSlides>
  <MMClips>0</MMClips>
  <ScaleCrop>false</ScaleCrop>
  <HeadingPairs>
    <vt:vector size="6" baseType="variant">
      <vt:variant>
        <vt:lpstr>Polices utilisées</vt:lpstr>
      </vt:variant>
      <vt:variant>
        <vt:i4>9</vt:i4>
      </vt:variant>
      <vt:variant>
        <vt:lpstr>Thème</vt:lpstr>
      </vt:variant>
      <vt:variant>
        <vt:i4>5</vt:i4>
      </vt:variant>
      <vt:variant>
        <vt:lpstr>Titres des diapositives</vt:lpstr>
      </vt:variant>
      <vt:variant>
        <vt:i4>19</vt:i4>
      </vt:variant>
    </vt:vector>
  </HeadingPairs>
  <TitlesOfParts>
    <vt:vector size="33" baseType="lpstr">
      <vt:lpstr>Archivo Black</vt:lpstr>
      <vt:lpstr>Arial</vt:lpstr>
      <vt:lpstr>Arial Black</vt:lpstr>
      <vt:lpstr>Arial Unicode MS</vt:lpstr>
      <vt:lpstr>Bahnschrift SemiBold</vt:lpstr>
      <vt:lpstr>Manrope</vt:lpstr>
      <vt:lpstr>OpenSymbol</vt:lpstr>
      <vt:lpstr>Symbol</vt:lpstr>
      <vt:lpstr>Wingdings</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UTILISATION DU MARKDOWN DANS LA DOCUMENTATION</vt:lpstr>
      <vt:lpstr>Introduction</vt:lpstr>
      <vt:lpstr>Historique</vt:lpstr>
      <vt:lpstr>Origines du langage</vt:lpstr>
      <vt:lpstr>Évolution au fil des ans</vt:lpstr>
      <vt:lpstr>Impact sur la communication moderne</vt:lpstr>
      <vt:lpstr>Utilité</vt:lpstr>
      <vt:lpstr>Rôle dans le développement logiciel</vt:lpstr>
      <vt:lpstr>Importance dans la documentation</vt:lpstr>
      <vt:lpstr>Facilitation de la collaboration</vt:lpstr>
      <vt:lpstr>Syntaxe</vt:lpstr>
      <vt:lpstr>Éléments de base de la syntaxe</vt:lpstr>
      <vt:lpstr>Éléments de base de la syntaxe (Suite)</vt:lpstr>
      <vt:lpstr>Règles et conventions</vt:lpstr>
      <vt:lpstr>Applications</vt:lpstr>
      <vt:lpstr>Rédaction de documentations</vt:lpstr>
      <vt:lpstr>Exemples pratiques</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UTILISATION DU MARKDOWN DANS LA DOCUMENTATION</dc:title>
  <cp:lastModifiedBy>Henoc N'GASAMA</cp:lastModifiedBy>
  <cp:revision>1</cp:revision>
  <dcterms:modified xsi:type="dcterms:W3CDTF">2025-06-25T19:41:15Z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2025-06-25T10:29:13Z</dcterms:created>
  <dc:creator>Unknown Creator</dc:creator>
  <dc:description/>
  <dc:language>en-US</dc:language>
  <cp:lastModifiedBy>Unknown Creator</cp:lastModifiedBy>
  <dcterms:modified xsi:type="dcterms:W3CDTF">2025-06-25T10:29:13Z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20</vt:r8>
  </property>
</Properties>
</file>